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6256000" cy="9144000"/>
  <p:notesSz cx="6858000" cy="9144000"/>
  <p:defaultTextStyle>
    <a:lvl1pPr algn="ctr" defTabSz="546100">
      <a:defRPr sz="3600">
        <a:latin typeface="+mn-lt"/>
        <a:ea typeface="+mn-ea"/>
        <a:cs typeface="+mn-cs"/>
        <a:sym typeface="Gill Sans"/>
      </a:defRPr>
    </a:lvl1pPr>
    <a:lvl2pPr indent="266700" algn="ctr" defTabSz="546100">
      <a:defRPr sz="3600">
        <a:latin typeface="+mn-lt"/>
        <a:ea typeface="+mn-ea"/>
        <a:cs typeface="+mn-cs"/>
        <a:sym typeface="Gill Sans"/>
      </a:defRPr>
    </a:lvl2pPr>
    <a:lvl3pPr indent="533400" algn="ctr" defTabSz="546100">
      <a:defRPr sz="3600">
        <a:latin typeface="+mn-lt"/>
        <a:ea typeface="+mn-ea"/>
        <a:cs typeface="+mn-cs"/>
        <a:sym typeface="Gill Sans"/>
      </a:defRPr>
    </a:lvl3pPr>
    <a:lvl4pPr indent="800100" algn="ctr" defTabSz="546100">
      <a:defRPr sz="3600">
        <a:latin typeface="+mn-lt"/>
        <a:ea typeface="+mn-ea"/>
        <a:cs typeface="+mn-cs"/>
        <a:sym typeface="Gill Sans"/>
      </a:defRPr>
    </a:lvl4pPr>
    <a:lvl5pPr indent="1066800" algn="ctr" defTabSz="546100">
      <a:defRPr sz="3600">
        <a:latin typeface="+mn-lt"/>
        <a:ea typeface="+mn-ea"/>
        <a:cs typeface="+mn-cs"/>
        <a:sym typeface="Gill Sans"/>
      </a:defRPr>
    </a:lvl5pPr>
    <a:lvl6pPr indent="1333500" algn="ctr" defTabSz="546100">
      <a:defRPr sz="3600">
        <a:latin typeface="+mn-lt"/>
        <a:ea typeface="+mn-ea"/>
        <a:cs typeface="+mn-cs"/>
        <a:sym typeface="Gill Sans"/>
      </a:defRPr>
    </a:lvl6pPr>
    <a:lvl7pPr indent="1612900" algn="ctr" defTabSz="546100">
      <a:defRPr sz="3600">
        <a:latin typeface="+mn-lt"/>
        <a:ea typeface="+mn-ea"/>
        <a:cs typeface="+mn-cs"/>
        <a:sym typeface="Gill Sans"/>
      </a:defRPr>
    </a:lvl7pPr>
    <a:lvl8pPr indent="1879600" algn="ctr" defTabSz="546100">
      <a:defRPr sz="3600">
        <a:latin typeface="+mn-lt"/>
        <a:ea typeface="+mn-ea"/>
        <a:cs typeface="+mn-cs"/>
        <a:sym typeface="Gill Sans"/>
      </a:defRPr>
    </a:lvl8pPr>
    <a:lvl9pPr indent="2146300" algn="ctr" defTabSz="546100">
      <a:defRPr sz="3600">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46100">
      <a:defRPr sz="1600">
        <a:latin typeface="Lucida Grande"/>
        <a:ea typeface="Lucida Grande"/>
        <a:cs typeface="Lucida Grande"/>
        <a:sym typeface="Lucida Grande"/>
      </a:defRPr>
    </a:lvl1pPr>
    <a:lvl2pPr indent="228600" defTabSz="546100">
      <a:defRPr sz="1600">
        <a:latin typeface="Lucida Grande"/>
        <a:ea typeface="Lucida Grande"/>
        <a:cs typeface="Lucida Grande"/>
        <a:sym typeface="Lucida Grande"/>
      </a:defRPr>
    </a:lvl2pPr>
    <a:lvl3pPr indent="457200" defTabSz="546100">
      <a:defRPr sz="1600">
        <a:latin typeface="Lucida Grande"/>
        <a:ea typeface="Lucida Grande"/>
        <a:cs typeface="Lucida Grande"/>
        <a:sym typeface="Lucida Grande"/>
      </a:defRPr>
    </a:lvl3pPr>
    <a:lvl4pPr indent="685800" defTabSz="546100">
      <a:defRPr sz="1600">
        <a:latin typeface="Lucida Grande"/>
        <a:ea typeface="Lucida Grande"/>
        <a:cs typeface="Lucida Grande"/>
        <a:sym typeface="Lucida Grande"/>
      </a:defRPr>
    </a:lvl4pPr>
    <a:lvl5pPr indent="914400" defTabSz="546100">
      <a:defRPr sz="1600">
        <a:latin typeface="Lucida Grande"/>
        <a:ea typeface="Lucida Grande"/>
        <a:cs typeface="Lucida Grande"/>
        <a:sym typeface="Lucida Grande"/>
      </a:defRPr>
    </a:lvl5pPr>
    <a:lvl6pPr indent="1143000" defTabSz="546100">
      <a:defRPr sz="1600">
        <a:latin typeface="Lucida Grande"/>
        <a:ea typeface="Lucida Grande"/>
        <a:cs typeface="Lucida Grande"/>
        <a:sym typeface="Lucida Grande"/>
      </a:defRPr>
    </a:lvl6pPr>
    <a:lvl7pPr indent="1371600" defTabSz="546100">
      <a:defRPr sz="1600">
        <a:latin typeface="Lucida Grande"/>
        <a:ea typeface="Lucida Grande"/>
        <a:cs typeface="Lucida Grande"/>
        <a:sym typeface="Lucida Grande"/>
      </a:defRPr>
    </a:lvl7pPr>
    <a:lvl8pPr indent="1600200" defTabSz="546100">
      <a:defRPr sz="1600">
        <a:latin typeface="Lucida Grande"/>
        <a:ea typeface="Lucida Grande"/>
        <a:cs typeface="Lucida Grande"/>
        <a:sym typeface="Lucida Grande"/>
      </a:defRPr>
    </a:lvl8pPr>
    <a:lvl9pPr indent="1828800" defTabSz="54610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587500" y="1536700"/>
            <a:ext cx="13081000" cy="3098800"/>
          </a:xfrm>
          <a:prstGeom prst="rect">
            <a:avLst/>
          </a:prstGeom>
        </p:spPr>
        <p:txBody>
          <a:bodyPr anchor="b"/>
          <a:lstStyle/>
          <a:p>
            <a:pPr lvl="0">
              <a:defRPr sz="1800"/>
            </a:pPr>
            <a:r>
              <a:rPr sz="7400"/>
              <a:t>Title Text</a:t>
            </a:r>
          </a:p>
        </p:txBody>
      </p:sp>
      <p:sp>
        <p:nvSpPr>
          <p:cNvPr id="6" name="Shape 6"/>
          <p:cNvSpPr/>
          <p:nvPr>
            <p:ph type="body" idx="1"/>
          </p:nvPr>
        </p:nvSpPr>
        <p:spPr>
          <a:xfrm>
            <a:off x="1587500" y="4711700"/>
            <a:ext cx="13081000" cy="10668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800100" y="1320800"/>
            <a:ext cx="7340600" cy="3098800"/>
          </a:xfrm>
          <a:prstGeom prst="rect">
            <a:avLst/>
          </a:prstGeom>
        </p:spPr>
        <p:txBody>
          <a:bodyPr anchor="b"/>
          <a:lstStyle>
            <a:lvl1pPr>
              <a:defRPr sz="6200"/>
            </a:lvl1pPr>
          </a:lstStyle>
          <a:p>
            <a:pPr lvl="0">
              <a:defRPr sz="1800"/>
            </a:pPr>
            <a:r>
              <a:rPr sz="6200"/>
              <a:t>Title Text</a:t>
            </a:r>
          </a:p>
        </p:txBody>
      </p:sp>
      <p:sp>
        <p:nvSpPr>
          <p:cNvPr id="26" name="Shape 26"/>
          <p:cNvSpPr/>
          <p:nvPr>
            <p:ph type="body" idx="1"/>
          </p:nvPr>
        </p:nvSpPr>
        <p:spPr>
          <a:xfrm>
            <a:off x="800100" y="4495800"/>
            <a:ext cx="7340600" cy="30988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800100" y="1320800"/>
            <a:ext cx="7340600" cy="3098800"/>
          </a:xfrm>
          <a:prstGeom prst="rect">
            <a:avLst/>
          </a:prstGeom>
        </p:spPr>
        <p:txBody>
          <a:bodyPr anchor="b"/>
          <a:lstStyle>
            <a:lvl1pPr>
              <a:defRPr sz="6200"/>
            </a:lvl1pPr>
          </a:lstStyle>
          <a:p>
            <a:pPr lvl="0">
              <a:defRPr sz="1800"/>
            </a:pPr>
            <a:r>
              <a:rPr sz="6200"/>
              <a:t>Title Text</a:t>
            </a:r>
          </a:p>
        </p:txBody>
      </p:sp>
      <p:sp>
        <p:nvSpPr>
          <p:cNvPr id="29" name="Shape 29"/>
          <p:cNvSpPr/>
          <p:nvPr>
            <p:ph type="body" idx="1"/>
          </p:nvPr>
        </p:nvSpPr>
        <p:spPr>
          <a:xfrm>
            <a:off x="800100" y="4495800"/>
            <a:ext cx="7340600" cy="30988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7400"/>
              <a:t>Title Text</a:t>
            </a:r>
          </a:p>
        </p:txBody>
      </p:sp>
      <p:sp>
        <p:nvSpPr>
          <p:cNvPr id="32" name="Shape 32"/>
          <p:cNvSpPr/>
          <p:nvPr>
            <p:ph type="body" idx="1"/>
          </p:nvPr>
        </p:nvSpPr>
        <p:spPr>
          <a:xfrm>
            <a:off x="1587500" y="2590800"/>
            <a:ext cx="6299200" cy="5372100"/>
          </a:xfrm>
          <a:prstGeom prst="rect">
            <a:avLst/>
          </a:prstGeom>
        </p:spPr>
        <p:txBody>
          <a:bodyPr/>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7400"/>
              <a:t>Title Text</a:t>
            </a:r>
          </a:p>
        </p:txBody>
      </p:sp>
      <p:sp>
        <p:nvSpPr>
          <p:cNvPr id="35" name="Shape 35"/>
          <p:cNvSpPr/>
          <p:nvPr>
            <p:ph type="body" idx="1"/>
          </p:nvPr>
        </p:nvSpPr>
        <p:spPr>
          <a:xfrm>
            <a:off x="1587500" y="2590800"/>
            <a:ext cx="6299200" cy="5372100"/>
          </a:xfrm>
          <a:prstGeom prst="rect">
            <a:avLst/>
          </a:prstGeom>
        </p:spPr>
        <p:txBody>
          <a:bodyPr/>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7400"/>
              <a:t>Title Text</a:t>
            </a:r>
          </a:p>
        </p:txBody>
      </p:sp>
      <p:sp>
        <p:nvSpPr>
          <p:cNvPr id="38" name="Shape 38"/>
          <p:cNvSpPr/>
          <p:nvPr>
            <p:ph type="body" idx="1"/>
          </p:nvPr>
        </p:nvSpPr>
        <p:spPr>
          <a:xfrm>
            <a:off x="9715500" y="2590800"/>
            <a:ext cx="4953000" cy="5372100"/>
          </a:xfrm>
          <a:prstGeom prst="rect">
            <a:avLst/>
          </a:prstGeom>
        </p:spPr>
        <p:txBody>
          <a:bodyPr/>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7400"/>
              <a:t>Title Text</a:t>
            </a:r>
          </a:p>
        </p:txBody>
      </p:sp>
      <p:sp>
        <p:nvSpPr>
          <p:cNvPr id="9" name="Shape 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7400"/>
              <a:t>Title Text</a:t>
            </a:r>
          </a:p>
        </p:txBody>
      </p:sp>
      <p:sp>
        <p:nvSpPr>
          <p:cNvPr id="12" name="Shape 12"/>
          <p:cNvSpPr/>
          <p:nvPr>
            <p:ph type="body" idx="1"/>
          </p:nvPr>
        </p:nvSpPr>
        <p:spPr>
          <a:prstGeom prst="rect">
            <a:avLst/>
          </a:prstGeom>
        </p:spPr>
        <p:txBody>
          <a:bodyPr numCol="2" spcCol="654050" anchor="t"/>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1587500" y="1193800"/>
            <a:ext cx="13081000" cy="6769100"/>
          </a:xfrm>
          <a:prstGeom prst="rect">
            <a:avLst/>
          </a:prstGeom>
        </p:spPr>
        <p:txBody>
          <a:bodyPr/>
          <a:lstStyle>
            <a:lvl1pPr>
              <a:spcBef>
                <a:spcPts val="4400"/>
              </a:spcBef>
            </a:lvl1pPr>
            <a:lvl2pPr>
              <a:spcBef>
                <a:spcPts val="4400"/>
              </a:spcBef>
            </a:lvl2pPr>
            <a:lvl3pPr>
              <a:spcBef>
                <a:spcPts val="4400"/>
              </a:spcBef>
            </a:lvl3pPr>
            <a:lvl4pPr>
              <a:spcBef>
                <a:spcPts val="4400"/>
              </a:spcBef>
            </a:lvl4pPr>
            <a:lvl5pPr>
              <a:spcBef>
                <a:spcPts val="4400"/>
              </a:spcBef>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7400"/>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1587500" y="2781300"/>
            <a:ext cx="13081000" cy="3568700"/>
          </a:xfrm>
          <a:prstGeom prst="rect">
            <a:avLst/>
          </a:prstGeom>
        </p:spPr>
        <p:txBody>
          <a:bodyPr/>
          <a:lstStyle/>
          <a:p>
            <a:pPr lvl="0">
              <a:defRPr sz="1800"/>
            </a:pPr>
            <a:r>
              <a:rPr sz="7400"/>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1587500" y="6908800"/>
            <a:ext cx="13081000" cy="1600200"/>
          </a:xfrm>
          <a:prstGeom prst="rect">
            <a:avLst/>
          </a:prstGeom>
        </p:spPr>
        <p:txBody>
          <a:bodyPr/>
          <a:lstStyle/>
          <a:p>
            <a:pPr lvl="0">
              <a:defRPr sz="1800"/>
            </a:pPr>
            <a:r>
              <a:rPr sz="74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1587500" y="6908800"/>
            <a:ext cx="13081000" cy="1600200"/>
          </a:xfrm>
          <a:prstGeom prst="rect">
            <a:avLst/>
          </a:prstGeom>
        </p:spPr>
        <p:txBody>
          <a:bodyPr/>
          <a:lstStyle/>
          <a:p>
            <a:pPr lvl="0">
              <a:defRPr sz="1800"/>
            </a:pPr>
            <a:r>
              <a:rPr sz="74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587500" y="241300"/>
            <a:ext cx="13081000" cy="2286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pPr>
            <a:r>
              <a:rPr sz="7400"/>
              <a:t>Title Text</a:t>
            </a:r>
          </a:p>
        </p:txBody>
      </p:sp>
      <p:sp>
        <p:nvSpPr>
          <p:cNvPr id="3" name="Shape 3"/>
          <p:cNvSpPr/>
          <p:nvPr>
            <p:ph type="body" idx="1"/>
          </p:nvPr>
        </p:nvSpPr>
        <p:spPr>
          <a:xfrm>
            <a:off x="1587500" y="2590800"/>
            <a:ext cx="13081000" cy="537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546100">
        <a:defRPr sz="7400">
          <a:latin typeface="+mn-lt"/>
          <a:ea typeface="+mn-ea"/>
          <a:cs typeface="+mn-cs"/>
          <a:sym typeface="Gill Sans"/>
        </a:defRPr>
      </a:lvl1pPr>
      <a:lvl2pPr indent="228600" algn="ctr" defTabSz="546100">
        <a:defRPr sz="7400">
          <a:latin typeface="+mn-lt"/>
          <a:ea typeface="+mn-ea"/>
          <a:cs typeface="+mn-cs"/>
          <a:sym typeface="Gill Sans"/>
        </a:defRPr>
      </a:lvl2pPr>
      <a:lvl3pPr indent="457200" algn="ctr" defTabSz="546100">
        <a:defRPr sz="7400">
          <a:latin typeface="+mn-lt"/>
          <a:ea typeface="+mn-ea"/>
          <a:cs typeface="+mn-cs"/>
          <a:sym typeface="Gill Sans"/>
        </a:defRPr>
      </a:lvl3pPr>
      <a:lvl4pPr indent="685800" algn="ctr" defTabSz="546100">
        <a:defRPr sz="7400">
          <a:latin typeface="+mn-lt"/>
          <a:ea typeface="+mn-ea"/>
          <a:cs typeface="+mn-cs"/>
          <a:sym typeface="Gill Sans"/>
        </a:defRPr>
      </a:lvl4pPr>
      <a:lvl5pPr indent="914400" algn="ctr" defTabSz="546100">
        <a:defRPr sz="7400">
          <a:latin typeface="+mn-lt"/>
          <a:ea typeface="+mn-ea"/>
          <a:cs typeface="+mn-cs"/>
          <a:sym typeface="Gill Sans"/>
        </a:defRPr>
      </a:lvl5pPr>
      <a:lvl6pPr indent="1143000" algn="ctr" defTabSz="546100">
        <a:defRPr sz="7400">
          <a:latin typeface="+mn-lt"/>
          <a:ea typeface="+mn-ea"/>
          <a:cs typeface="+mn-cs"/>
          <a:sym typeface="Gill Sans"/>
        </a:defRPr>
      </a:lvl6pPr>
      <a:lvl7pPr indent="1371600" algn="ctr" defTabSz="546100">
        <a:defRPr sz="7400">
          <a:latin typeface="+mn-lt"/>
          <a:ea typeface="+mn-ea"/>
          <a:cs typeface="+mn-cs"/>
          <a:sym typeface="Gill Sans"/>
        </a:defRPr>
      </a:lvl7pPr>
      <a:lvl8pPr indent="1600200" algn="ctr" defTabSz="546100">
        <a:defRPr sz="7400">
          <a:latin typeface="+mn-lt"/>
          <a:ea typeface="+mn-ea"/>
          <a:cs typeface="+mn-cs"/>
          <a:sym typeface="Gill Sans"/>
        </a:defRPr>
      </a:lvl8pPr>
      <a:lvl9pPr indent="1828800" algn="ctr" defTabSz="546100">
        <a:defRPr sz="7400">
          <a:latin typeface="+mn-lt"/>
          <a:ea typeface="+mn-ea"/>
          <a:cs typeface="+mn-cs"/>
          <a:sym typeface="Gill Sans"/>
        </a:defRPr>
      </a:lvl9pPr>
    </p:titleStyle>
    <p:bodyStyle>
      <a:lvl1pPr marL="698500" indent="-444500" defTabSz="546100">
        <a:spcBef>
          <a:spcPts val="2200"/>
        </a:spcBef>
        <a:buSzPct val="171000"/>
        <a:buChar char="•"/>
        <a:defRPr sz="3600">
          <a:latin typeface="+mn-lt"/>
          <a:ea typeface="+mn-ea"/>
          <a:cs typeface="+mn-cs"/>
          <a:sym typeface="Gill Sans"/>
        </a:defRPr>
      </a:lvl1pPr>
      <a:lvl2pPr marL="1041400" indent="-444500" defTabSz="546100">
        <a:spcBef>
          <a:spcPts val="2200"/>
        </a:spcBef>
        <a:buSzPct val="171000"/>
        <a:buChar char="•"/>
        <a:defRPr sz="3600">
          <a:latin typeface="+mn-lt"/>
          <a:ea typeface="+mn-ea"/>
          <a:cs typeface="+mn-cs"/>
          <a:sym typeface="Gill Sans"/>
        </a:defRPr>
      </a:lvl2pPr>
      <a:lvl3pPr marL="1384300" indent="-444500" defTabSz="546100">
        <a:spcBef>
          <a:spcPts val="2200"/>
        </a:spcBef>
        <a:buSzPct val="171000"/>
        <a:buChar char="•"/>
        <a:defRPr sz="3600">
          <a:latin typeface="+mn-lt"/>
          <a:ea typeface="+mn-ea"/>
          <a:cs typeface="+mn-cs"/>
          <a:sym typeface="Gill Sans"/>
        </a:defRPr>
      </a:lvl3pPr>
      <a:lvl4pPr marL="1739900" indent="-444500" defTabSz="546100">
        <a:spcBef>
          <a:spcPts val="2200"/>
        </a:spcBef>
        <a:buSzPct val="171000"/>
        <a:buChar char="•"/>
        <a:defRPr sz="3600">
          <a:latin typeface="+mn-lt"/>
          <a:ea typeface="+mn-ea"/>
          <a:cs typeface="+mn-cs"/>
          <a:sym typeface="Gill Sans"/>
        </a:defRPr>
      </a:lvl4pPr>
      <a:lvl5pPr marL="2082800" indent="-444500" defTabSz="546100">
        <a:spcBef>
          <a:spcPts val="2200"/>
        </a:spcBef>
        <a:buSzPct val="171000"/>
        <a:buChar char="•"/>
        <a:defRPr sz="3600">
          <a:latin typeface="+mn-lt"/>
          <a:ea typeface="+mn-ea"/>
          <a:cs typeface="+mn-cs"/>
          <a:sym typeface="Gill Sans"/>
        </a:defRPr>
      </a:lvl5pPr>
      <a:lvl6pPr marL="2425700" indent="-444500" defTabSz="546100">
        <a:spcBef>
          <a:spcPts val="2200"/>
        </a:spcBef>
        <a:buSzPct val="171000"/>
        <a:buChar char="•"/>
        <a:defRPr sz="3600">
          <a:latin typeface="+mn-lt"/>
          <a:ea typeface="+mn-ea"/>
          <a:cs typeface="+mn-cs"/>
          <a:sym typeface="Gill Sans"/>
        </a:defRPr>
      </a:lvl6pPr>
      <a:lvl7pPr marL="2768600" indent="-444500" defTabSz="546100">
        <a:spcBef>
          <a:spcPts val="2200"/>
        </a:spcBef>
        <a:buSzPct val="171000"/>
        <a:buChar char="•"/>
        <a:defRPr sz="3600">
          <a:latin typeface="+mn-lt"/>
          <a:ea typeface="+mn-ea"/>
          <a:cs typeface="+mn-cs"/>
          <a:sym typeface="Gill Sans"/>
        </a:defRPr>
      </a:lvl7pPr>
      <a:lvl8pPr marL="3111500" indent="-444500" defTabSz="546100">
        <a:spcBef>
          <a:spcPts val="2200"/>
        </a:spcBef>
        <a:buSzPct val="171000"/>
        <a:buChar char="•"/>
        <a:defRPr sz="3600">
          <a:latin typeface="+mn-lt"/>
          <a:ea typeface="+mn-ea"/>
          <a:cs typeface="+mn-cs"/>
          <a:sym typeface="Gill Sans"/>
        </a:defRPr>
      </a:lvl8pPr>
      <a:lvl9pPr marL="3454400" indent="-444500" defTabSz="546100">
        <a:spcBef>
          <a:spcPts val="2200"/>
        </a:spcBef>
        <a:buSzPct val="171000"/>
        <a:buChar char="•"/>
        <a:defRPr sz="3600">
          <a:latin typeface="+mn-lt"/>
          <a:ea typeface="+mn-ea"/>
          <a:cs typeface="+mn-cs"/>
          <a:sym typeface="Gill Sans"/>
        </a:defRPr>
      </a:lvl9pPr>
    </p:bodyStyle>
    <p:otherStyle>
      <a:lvl1pPr algn="ctr" defTabSz="546100">
        <a:defRPr sz="1400">
          <a:solidFill>
            <a:schemeClr val="tx1"/>
          </a:solidFill>
          <a:latin typeface="+mn-lt"/>
          <a:ea typeface="+mn-ea"/>
          <a:cs typeface="+mn-cs"/>
          <a:sym typeface="Gill Sans"/>
        </a:defRPr>
      </a:lvl1pPr>
      <a:lvl2pPr indent="228600" algn="ctr" defTabSz="546100">
        <a:defRPr sz="1400">
          <a:solidFill>
            <a:schemeClr val="tx1"/>
          </a:solidFill>
          <a:latin typeface="+mn-lt"/>
          <a:ea typeface="+mn-ea"/>
          <a:cs typeface="+mn-cs"/>
          <a:sym typeface="Gill Sans"/>
        </a:defRPr>
      </a:lvl2pPr>
      <a:lvl3pPr indent="457200" algn="ctr" defTabSz="546100">
        <a:defRPr sz="1400">
          <a:solidFill>
            <a:schemeClr val="tx1"/>
          </a:solidFill>
          <a:latin typeface="+mn-lt"/>
          <a:ea typeface="+mn-ea"/>
          <a:cs typeface="+mn-cs"/>
          <a:sym typeface="Gill Sans"/>
        </a:defRPr>
      </a:lvl3pPr>
      <a:lvl4pPr indent="685800" algn="ctr" defTabSz="546100">
        <a:defRPr sz="1400">
          <a:solidFill>
            <a:schemeClr val="tx1"/>
          </a:solidFill>
          <a:latin typeface="+mn-lt"/>
          <a:ea typeface="+mn-ea"/>
          <a:cs typeface="+mn-cs"/>
          <a:sym typeface="Gill Sans"/>
        </a:defRPr>
      </a:lvl4pPr>
      <a:lvl5pPr indent="914400" algn="ctr" defTabSz="546100">
        <a:defRPr sz="1400">
          <a:solidFill>
            <a:schemeClr val="tx1"/>
          </a:solidFill>
          <a:latin typeface="+mn-lt"/>
          <a:ea typeface="+mn-ea"/>
          <a:cs typeface="+mn-cs"/>
          <a:sym typeface="Gill Sans"/>
        </a:defRPr>
      </a:lvl5pPr>
      <a:lvl6pPr indent="1143000" algn="ctr" defTabSz="546100">
        <a:defRPr sz="1400">
          <a:solidFill>
            <a:schemeClr val="tx1"/>
          </a:solidFill>
          <a:latin typeface="+mn-lt"/>
          <a:ea typeface="+mn-ea"/>
          <a:cs typeface="+mn-cs"/>
          <a:sym typeface="Gill Sans"/>
        </a:defRPr>
      </a:lvl6pPr>
      <a:lvl7pPr indent="1371600" algn="ctr" defTabSz="546100">
        <a:defRPr sz="1400">
          <a:solidFill>
            <a:schemeClr val="tx1"/>
          </a:solidFill>
          <a:latin typeface="+mn-lt"/>
          <a:ea typeface="+mn-ea"/>
          <a:cs typeface="+mn-cs"/>
          <a:sym typeface="Gill Sans"/>
        </a:defRPr>
      </a:lvl7pPr>
      <a:lvl8pPr indent="1600200" algn="ctr" defTabSz="546100">
        <a:defRPr sz="1400">
          <a:solidFill>
            <a:schemeClr val="tx1"/>
          </a:solidFill>
          <a:latin typeface="+mn-lt"/>
          <a:ea typeface="+mn-ea"/>
          <a:cs typeface="+mn-cs"/>
          <a:sym typeface="Gill Sans"/>
        </a:defRPr>
      </a:lvl8pPr>
      <a:lvl9pPr indent="1828800" algn="ctr" defTabSz="546100">
        <a:defRPr sz="1400">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title key.png"/>
          <p:cNvPicPr/>
          <p:nvPr/>
        </p:nvPicPr>
        <p:blipFill>
          <a:blip r:embed="rId2">
            <a:extLst/>
          </a:blip>
          <a:stretch>
            <a:fillRect/>
          </a:stretch>
        </p:blipFill>
        <p:spPr>
          <a:xfrm>
            <a:off x="0" y="0"/>
            <a:ext cx="16256000" cy="9144000"/>
          </a:xfrm>
          <a:prstGeom prst="rect">
            <a:avLst/>
          </a:prstGeom>
          <a:ln w="12700">
            <a:miter lim="400000"/>
          </a:ln>
        </p:spPr>
      </p:pic>
      <p:sp>
        <p:nvSpPr>
          <p:cNvPr id="43" name="Shape 43"/>
          <p:cNvSpPr/>
          <p:nvPr/>
        </p:nvSpPr>
        <p:spPr>
          <a:xfrm>
            <a:off x="9007754" y="8191500"/>
            <a:ext cx="4812928" cy="698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r" defTabSz="647700">
              <a:defRPr sz="4200"/>
            </a:lvl1pPr>
          </a:lstStyle>
          <a:p>
            <a:pPr lvl="0">
              <a:defRPr sz="1800"/>
            </a:pPr>
            <a:r>
              <a:rPr sz="4200"/>
              <a:t>The Formula of Vision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3"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74" name="Shape 74"/>
          <p:cNvSpPr/>
          <p:nvPr/>
        </p:nvSpPr>
        <p:spPr>
          <a:xfrm>
            <a:off x="558800" y="93344"/>
            <a:ext cx="13284200" cy="195961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The Pastor’s DNA</a:t>
            </a:r>
            <a:endParaRPr sz="6600"/>
          </a:p>
          <a:p>
            <a:pPr lvl="0" algn="l">
              <a:lnSpc>
                <a:spcPct val="90000"/>
              </a:lnSpc>
              <a:defRPr sz="1800"/>
            </a:pPr>
            <a:endParaRPr sz="3600"/>
          </a:p>
          <a:p>
            <a:pPr lvl="0" algn="l">
              <a:lnSpc>
                <a:spcPct val="90000"/>
              </a:lnSpc>
              <a:defRPr sz="1800"/>
            </a:pPr>
            <a:r>
              <a:rPr sz="3600"/>
              <a:t>To consider the </a:t>
            </a:r>
            <a:r>
              <a:rPr b="1" sz="3600"/>
              <a:t>future</a:t>
            </a:r>
            <a:r>
              <a:rPr sz="3600"/>
              <a:t> of your church, look at the pastor’s DNA:</a:t>
            </a:r>
          </a:p>
        </p:txBody>
      </p:sp>
      <p:pic>
        <p:nvPicPr>
          <p:cNvPr id="75" name="Grid1-04.png"/>
          <p:cNvPicPr/>
          <p:nvPr/>
        </p:nvPicPr>
        <p:blipFill>
          <a:blip r:embed="rId3">
            <a:extLst/>
          </a:blip>
          <a:stretch>
            <a:fillRect/>
          </a:stretch>
        </p:blipFill>
        <p:spPr>
          <a:xfrm>
            <a:off x="3657600" y="2755900"/>
            <a:ext cx="7205256" cy="46609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7"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78" name="Shape 78"/>
          <p:cNvSpPr/>
          <p:nvPr/>
        </p:nvSpPr>
        <p:spPr>
          <a:xfrm>
            <a:off x="3143026" y="6159500"/>
            <a:ext cx="1468315"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nSpc>
                <a:spcPct val="90000"/>
              </a:lnSpc>
            </a:lvl1pPr>
          </a:lstStyle>
          <a:p>
            <a:pPr lvl="0">
              <a:defRPr sz="1800"/>
            </a:pPr>
            <a:r>
              <a:rPr sz="3600"/>
              <a:t>Church</a:t>
            </a:r>
          </a:p>
        </p:txBody>
      </p:sp>
      <p:sp>
        <p:nvSpPr>
          <p:cNvPr id="79" name="Shape 79"/>
          <p:cNvSpPr/>
          <p:nvPr/>
        </p:nvSpPr>
        <p:spPr>
          <a:xfrm>
            <a:off x="9854604" y="6159500"/>
            <a:ext cx="1278559"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pPr>
            <a:r>
              <a:rPr sz="3600"/>
              <a:t>Pastor</a:t>
            </a:r>
          </a:p>
        </p:txBody>
      </p:sp>
      <p:pic>
        <p:nvPicPr>
          <p:cNvPr id="80" name="F12 Vision Images.png"/>
          <p:cNvPicPr/>
          <p:nvPr/>
        </p:nvPicPr>
        <p:blipFill>
          <a:blip r:embed="rId3">
            <a:extLst/>
          </a:blip>
          <a:stretch>
            <a:fillRect/>
          </a:stretch>
        </p:blipFill>
        <p:spPr>
          <a:xfrm>
            <a:off x="981450" y="2370945"/>
            <a:ext cx="6040164" cy="3949701"/>
          </a:xfrm>
          <a:prstGeom prst="rect">
            <a:avLst/>
          </a:prstGeom>
          <a:ln w="12700">
            <a:miter lim="400000"/>
          </a:ln>
        </p:spPr>
      </p:pic>
      <p:pic>
        <p:nvPicPr>
          <p:cNvPr id="81" name="Grid1-04.png"/>
          <p:cNvPicPr/>
          <p:nvPr/>
        </p:nvPicPr>
        <p:blipFill>
          <a:blip r:embed="rId4">
            <a:extLst/>
          </a:blip>
          <a:stretch>
            <a:fillRect/>
          </a:stretch>
        </p:blipFill>
        <p:spPr>
          <a:xfrm>
            <a:off x="7445636" y="2371368"/>
            <a:ext cx="6108701" cy="3951566"/>
          </a:xfrm>
          <a:prstGeom prst="rect">
            <a:avLst/>
          </a:prstGeom>
          <a:ln w="12700">
            <a:miter lim="400000"/>
          </a:ln>
        </p:spPr>
      </p:pic>
      <p:sp>
        <p:nvSpPr>
          <p:cNvPr id="82" name="Shape 82"/>
          <p:cNvSpPr/>
          <p:nvPr/>
        </p:nvSpPr>
        <p:spPr>
          <a:xfrm>
            <a:off x="558800" y="101600"/>
            <a:ext cx="13373100"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5500"/>
              <a:t>Capitalize on the Common Denominator</a:t>
            </a:r>
            <a:endParaRPr sz="5500"/>
          </a:p>
          <a:p>
            <a:pPr lvl="0" algn="l">
              <a:lnSpc>
                <a:spcPct val="90000"/>
              </a:lnSpc>
              <a:defRPr sz="1800"/>
            </a:pPr>
            <a:endParaRPr sz="3600"/>
          </a:p>
          <a:p>
            <a:pPr lvl="0" algn="l">
              <a:lnSpc>
                <a:spcPct val="90000"/>
              </a:lnSpc>
              <a:defRPr sz="1800"/>
            </a:pPr>
            <a:r>
              <a:rPr sz="3600"/>
              <a:t>The pastor’s and the church’s DNA are not likely to be a perfect match:</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85" name="Shape 85"/>
          <p:cNvSpPr/>
          <p:nvPr/>
        </p:nvSpPr>
        <p:spPr>
          <a:xfrm>
            <a:off x="558800" y="101600"/>
            <a:ext cx="13360400"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5500"/>
              <a:t>Capitalize on the Common Denominator</a:t>
            </a:r>
            <a:endParaRPr sz="5500"/>
          </a:p>
          <a:p>
            <a:pPr lvl="0" algn="l">
              <a:lnSpc>
                <a:spcPct val="90000"/>
              </a:lnSpc>
              <a:defRPr sz="1800"/>
            </a:pPr>
            <a:endParaRPr sz="3600"/>
          </a:p>
          <a:p>
            <a:pPr lvl="0" algn="l">
              <a:lnSpc>
                <a:spcPct val="90000"/>
              </a:lnSpc>
              <a:defRPr sz="1800"/>
            </a:pPr>
            <a:r>
              <a:rPr sz="3600"/>
              <a:t>Start where you agree:</a:t>
            </a:r>
          </a:p>
        </p:txBody>
      </p:sp>
      <p:pic>
        <p:nvPicPr>
          <p:cNvPr id="86" name="Grid1-03.png"/>
          <p:cNvPicPr/>
          <p:nvPr/>
        </p:nvPicPr>
        <p:blipFill>
          <a:blip r:embed="rId3">
            <a:extLst/>
          </a:blip>
          <a:stretch>
            <a:fillRect/>
          </a:stretch>
        </p:blipFill>
        <p:spPr>
          <a:xfrm>
            <a:off x="717550" y="2166452"/>
            <a:ext cx="13030200" cy="4208948"/>
          </a:xfrm>
          <a:prstGeom prst="rect">
            <a:avLst/>
          </a:prstGeom>
          <a:ln w="12700">
            <a:miter lim="400000"/>
          </a:ln>
        </p:spPr>
      </p:pic>
      <p:sp>
        <p:nvSpPr>
          <p:cNvPr id="87" name="Shape 87"/>
          <p:cNvSpPr/>
          <p:nvPr/>
        </p:nvSpPr>
        <p:spPr>
          <a:xfrm>
            <a:off x="2558826" y="6311900"/>
            <a:ext cx="1468315"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pPr>
            <a:r>
              <a:rPr sz="3600"/>
              <a:t>Church</a:t>
            </a:r>
          </a:p>
        </p:txBody>
      </p:sp>
      <p:sp>
        <p:nvSpPr>
          <p:cNvPr id="88" name="Shape 88"/>
          <p:cNvSpPr/>
          <p:nvPr/>
        </p:nvSpPr>
        <p:spPr>
          <a:xfrm>
            <a:off x="8813204" y="6311900"/>
            <a:ext cx="1278559"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pPr>
            <a:r>
              <a:rPr sz="3600"/>
              <a:t>Pastor</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91" name="Shape 91"/>
          <p:cNvSpPr/>
          <p:nvPr/>
        </p:nvSpPr>
        <p:spPr>
          <a:xfrm>
            <a:off x="558800" y="101600"/>
            <a:ext cx="13373100" cy="6629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Discovering Vision</a:t>
            </a:r>
            <a:endParaRPr sz="6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600"/>
              <a:t>Reasons to consider a new vision statement at your church:</a:t>
            </a:r>
            <a:endParaRPr sz="3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600"/>
          </a:p>
          <a:p>
            <a:pPr lvl="6"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600"/>
              <a:t>Perhaps the existing vision is still in tact, but there is just no passion or involvement. </a:t>
            </a:r>
            <a:endParaRPr sz="3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600"/>
          </a:p>
          <a:p>
            <a:pPr lvl="4"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600"/>
              <a:t>Would a new vision statement encourage more of the church to be involved?</a:t>
            </a:r>
            <a:endParaRPr sz="3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600"/>
          </a:p>
          <a:p>
            <a:pPr lvl="0"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600"/>
              <a:t>Would a new vision statement create excitement in the church?</a:t>
            </a:r>
            <a:endParaRPr sz="3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600"/>
          </a:p>
          <a:p>
            <a:pPr lvl="0"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600"/>
              <a:t>Has the excitement for the existing vision statement dwindled?</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94" name="Shape 94"/>
          <p:cNvSpPr/>
          <p:nvPr/>
        </p:nvSpPr>
        <p:spPr>
          <a:xfrm>
            <a:off x="558800" y="101600"/>
            <a:ext cx="12547600" cy="626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Discovering Vision</a:t>
            </a:r>
            <a:endParaRPr sz="6600"/>
          </a:p>
          <a:p>
            <a:pPr lvl="0" algn="l">
              <a:lnSpc>
                <a:spcPct val="90000"/>
              </a:lnSpc>
              <a:defRPr sz="1800"/>
            </a:pPr>
            <a:endParaRPr sz="4000"/>
          </a:p>
          <a:p>
            <a:pPr lvl="0" algn="l">
              <a:lnSpc>
                <a:spcPct val="90000"/>
              </a:lnSpc>
              <a:defRPr sz="1800"/>
            </a:pPr>
            <a:r>
              <a:rPr sz="4000"/>
              <a:t>Step 1: Prayer</a:t>
            </a:r>
            <a:endParaRPr sz="4000"/>
          </a:p>
          <a:p>
            <a:pPr lvl="0" algn="l">
              <a:lnSpc>
                <a:spcPct val="90000"/>
              </a:lnSpc>
              <a:defRPr sz="1800"/>
            </a:pPr>
            <a:r>
              <a:rPr sz="4000"/>
              <a:t> </a:t>
            </a:r>
            <a:endParaRPr sz="4000"/>
          </a:p>
          <a:p>
            <a:pPr lvl="0" algn="l">
              <a:lnSpc>
                <a:spcPct val="90000"/>
              </a:lnSpc>
              <a:defRPr sz="1800"/>
            </a:pPr>
            <a:r>
              <a:rPr sz="4000"/>
              <a:t>Step 2: Dreaming</a:t>
            </a:r>
            <a:endParaRPr sz="4000"/>
          </a:p>
          <a:p>
            <a:pPr lvl="0" algn="l">
              <a:lnSpc>
                <a:spcPct val="90000"/>
              </a:lnSpc>
              <a:defRPr sz="1800"/>
            </a:pPr>
            <a:endParaRPr sz="4000"/>
          </a:p>
          <a:p>
            <a:pPr lvl="0" algn="l">
              <a:lnSpc>
                <a:spcPct val="90000"/>
              </a:lnSpc>
              <a:defRPr sz="1800"/>
            </a:pPr>
            <a:r>
              <a:rPr sz="4000"/>
              <a:t>Step 3: Researching</a:t>
            </a:r>
            <a:endParaRPr sz="4000"/>
          </a:p>
          <a:p>
            <a:pPr lvl="0" algn="l">
              <a:lnSpc>
                <a:spcPct val="90000"/>
              </a:lnSpc>
              <a:defRPr sz="1800"/>
            </a:pPr>
            <a:endParaRPr sz="4000"/>
          </a:p>
          <a:p>
            <a:pPr lvl="0" algn="l">
              <a:lnSpc>
                <a:spcPct val="90000"/>
              </a:lnSpc>
              <a:defRPr sz="1800"/>
            </a:pPr>
            <a:r>
              <a:rPr sz="4000"/>
              <a:t>Step 4: Brainstorming </a:t>
            </a:r>
            <a:endParaRPr sz="4000"/>
          </a:p>
          <a:p>
            <a:pPr lvl="0" algn="l">
              <a:lnSpc>
                <a:spcPct val="90000"/>
              </a:lnSpc>
              <a:defRPr sz="1800"/>
            </a:pPr>
            <a:endParaRPr sz="4000"/>
          </a:p>
          <a:p>
            <a:pPr lvl="0" algn="l">
              <a:lnSpc>
                <a:spcPct val="90000"/>
              </a:lnSpc>
              <a:defRPr sz="1800"/>
            </a:pPr>
            <a:r>
              <a:rPr sz="4000"/>
              <a:t>Step 5: Challenging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97" name="Shape 97"/>
          <p:cNvSpPr/>
          <p:nvPr/>
        </p:nvSpPr>
        <p:spPr>
          <a:xfrm>
            <a:off x="558800" y="101600"/>
            <a:ext cx="12547600" cy="5168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defRPr sz="1800"/>
            </a:pPr>
            <a:r>
              <a:rPr sz="6600"/>
              <a:t>Communicating the Vision</a:t>
            </a:r>
            <a:endParaRPr sz="6600"/>
          </a:p>
          <a:p>
            <a:pPr lvl="0" algn="l">
              <a:lnSpc>
                <a:spcPct val="90000"/>
              </a:lnSpc>
              <a:defRPr sz="1800"/>
            </a:pPr>
            <a:endParaRPr sz="4000"/>
          </a:p>
          <a:p>
            <a:pPr lvl="0" algn="l">
              <a:defRPr sz="1800"/>
            </a:pPr>
            <a:r>
              <a:rPr sz="3600"/>
              <a:t>Vision must be memorable, motivating, and mobilizing.</a:t>
            </a:r>
            <a:endParaRPr sz="3600"/>
          </a:p>
          <a:p>
            <a:pPr lvl="0" algn="l">
              <a:defRPr sz="1800"/>
            </a:pPr>
            <a:endParaRPr sz="3600"/>
          </a:p>
          <a:p>
            <a:pPr lvl="0" algn="l">
              <a:defRPr sz="1800"/>
            </a:pPr>
            <a:r>
              <a:rPr sz="3600"/>
              <a:t>Practical ideas for distinguishing vision through branding:</a:t>
            </a:r>
            <a:endParaRPr sz="3600"/>
          </a:p>
          <a:p>
            <a:pPr lvl="0" marL="419100" indent="-292100" algn="l">
              <a:buSzPct val="125000"/>
              <a:buChar char="•"/>
              <a:defRPr sz="1800"/>
            </a:pPr>
            <a:r>
              <a:rPr sz="3600"/>
              <a:t>Graphics</a:t>
            </a:r>
            <a:endParaRPr sz="3600"/>
          </a:p>
          <a:p>
            <a:pPr lvl="0" marL="419100" indent="-292100" algn="l">
              <a:lnSpc>
                <a:spcPct val="90000"/>
              </a:lnSpc>
              <a:buSzPct val="125000"/>
              <a:buChar char="•"/>
              <a:defRPr sz="1800"/>
            </a:pPr>
            <a:r>
              <a:rPr sz="3600"/>
              <a:t>Language</a:t>
            </a:r>
            <a:endParaRPr sz="3600"/>
          </a:p>
          <a:p>
            <a:pPr lvl="0" marL="419100" indent="-292100" algn="l">
              <a:buSzPct val="125000"/>
              <a:buChar char="•"/>
              <a:defRPr sz="1800"/>
            </a:pPr>
            <a:r>
              <a:rPr sz="3600"/>
              <a:t>Environments</a:t>
            </a:r>
            <a:endParaRPr sz="3600"/>
          </a:p>
          <a:p>
            <a:pPr lvl="0" marL="419100" indent="-292100" algn="l">
              <a:buSzPct val="125000"/>
              <a:buChar char="•"/>
              <a:defRPr sz="1800"/>
            </a:pPr>
            <a:r>
              <a:rPr sz="3600"/>
              <a:t>Simplicity</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9"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100" name="Shape 100"/>
          <p:cNvSpPr/>
          <p:nvPr/>
        </p:nvSpPr>
        <p:spPr>
          <a:xfrm>
            <a:off x="558800" y="101600"/>
            <a:ext cx="13296900" cy="4165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defRPr sz="1800"/>
            </a:pPr>
            <a:r>
              <a:rPr sz="6600"/>
              <a:t>Celebrating the Vision</a:t>
            </a:r>
            <a:r>
              <a:rPr i="1" sz="4000"/>
              <a:t> </a:t>
            </a:r>
            <a:endParaRPr i="1" sz="4000"/>
          </a:p>
          <a:p>
            <a:pPr lvl="0" algn="l">
              <a:defRPr sz="1800"/>
            </a:pPr>
            <a:endParaRPr i="1" sz="3600"/>
          </a:p>
          <a:p>
            <a:pPr lvl="0" algn="l">
              <a:defRPr sz="1800"/>
            </a:pPr>
            <a:r>
              <a:rPr sz="3600"/>
              <a:t>Celebrate vision through repetition:</a:t>
            </a:r>
            <a:endParaRPr sz="3600"/>
          </a:p>
          <a:p>
            <a:pPr lvl="0" algn="l">
              <a:defRPr sz="1800"/>
            </a:pPr>
            <a:endParaRPr sz="3600"/>
          </a:p>
          <a:p>
            <a:pPr lvl="0" marL="419100" indent="-292100" algn="l">
              <a:buSzPct val="125000"/>
              <a:buChar char="•"/>
              <a:defRPr sz="1800"/>
            </a:pPr>
            <a:r>
              <a:rPr sz="3600"/>
              <a:t>Preaching your vision</a:t>
            </a:r>
            <a:endParaRPr sz="3600"/>
          </a:p>
          <a:p>
            <a:pPr lvl="0" marL="419100" indent="-292100" algn="l">
              <a:buSzPct val="125000"/>
              <a:buChar char="•"/>
              <a:defRPr sz="1800"/>
            </a:pPr>
            <a:r>
              <a:rPr sz="3600"/>
              <a:t>Tying programming to vision</a:t>
            </a:r>
            <a:endParaRPr sz="3600"/>
          </a:p>
          <a:p>
            <a:pPr lvl="0" marL="419100" indent="-292100" algn="l">
              <a:buSzPct val="125000"/>
              <a:buChar char="•"/>
              <a:defRPr sz="1800"/>
            </a:pPr>
            <a:r>
              <a:rPr sz="3600"/>
              <a:t>Celebrate vision</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2" name="title key.png"/>
          <p:cNvPicPr/>
          <p:nvPr/>
        </p:nvPicPr>
        <p:blipFill>
          <a:blip r:embed="rId2">
            <a:extLst/>
          </a:blip>
          <a:stretch>
            <a:fillRect/>
          </a:stretch>
        </p:blipFill>
        <p:spPr>
          <a:xfrm>
            <a:off x="0" y="0"/>
            <a:ext cx="16256000" cy="91440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105" name="Shape 105"/>
          <p:cNvSpPr/>
          <p:nvPr/>
        </p:nvSpPr>
        <p:spPr>
          <a:xfrm>
            <a:off x="558800" y="101600"/>
            <a:ext cx="12661900" cy="506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Directing Vision</a:t>
            </a:r>
            <a:endParaRPr sz="6600"/>
          </a:p>
          <a:p>
            <a:pPr lvl="6" indent="279400" algn="l">
              <a:lnSpc>
                <a:spcPct val="90000"/>
              </a:lnSpc>
              <a:defRPr sz="1800"/>
            </a:pPr>
            <a:r>
              <a:rPr sz="5600">
                <a:solidFill>
                  <a:srgbClr val="A7A9AB"/>
                </a:solidFill>
              </a:rPr>
              <a:t>White Board</a:t>
            </a:r>
            <a:endParaRPr sz="5600">
              <a:solidFill>
                <a:srgbClr val="A7A9AB"/>
              </a:solidFill>
            </a:endParaRPr>
          </a:p>
          <a:p>
            <a:pPr lvl="0" algn="l">
              <a:lnSpc>
                <a:spcPct val="90000"/>
              </a:lnSpc>
              <a:defRPr sz="1800"/>
            </a:pPr>
            <a:endParaRPr sz="4000"/>
          </a:p>
          <a:p>
            <a:pPr lvl="0" algn="l">
              <a:lnSpc>
                <a:spcPct val="90000"/>
              </a:lnSpc>
              <a:defRPr sz="1800"/>
            </a:pPr>
            <a:r>
              <a:rPr sz="3600"/>
              <a:t>Practical Steps for Directing Vision:</a:t>
            </a:r>
            <a:endParaRPr sz="3600"/>
          </a:p>
          <a:p>
            <a:pPr lvl="0" marL="546100" indent="-368300" algn="l">
              <a:lnSpc>
                <a:spcPct val="90000"/>
              </a:lnSpc>
              <a:buSzPct val="100000"/>
              <a:buChar char="•"/>
              <a:defRPr sz="1800"/>
            </a:pPr>
            <a:endParaRPr sz="3600"/>
          </a:p>
          <a:p>
            <a:pPr lvl="0" marL="546100" indent="-368300" algn="l">
              <a:lnSpc>
                <a:spcPct val="90000"/>
              </a:lnSpc>
              <a:buSzPct val="100000"/>
              <a:buChar char="•"/>
              <a:defRPr sz="1800"/>
            </a:pPr>
            <a:r>
              <a:rPr sz="3600"/>
              <a:t>Create a not-to-do list</a:t>
            </a:r>
            <a:endParaRPr sz="3600"/>
          </a:p>
          <a:p>
            <a:pPr lvl="0" marL="546100" indent="-368300" algn="l">
              <a:lnSpc>
                <a:spcPct val="90000"/>
              </a:lnSpc>
              <a:buSzPct val="100000"/>
              <a:buChar char="•"/>
              <a:defRPr sz="1800"/>
            </a:pPr>
            <a:r>
              <a:rPr sz="3600"/>
              <a:t>Resources</a:t>
            </a:r>
            <a:endParaRPr sz="3600"/>
          </a:p>
          <a:p>
            <a:pPr lvl="0" marL="546100" indent="-368300" algn="l">
              <a:lnSpc>
                <a:spcPct val="90000"/>
              </a:lnSpc>
              <a:buSzPct val="100000"/>
              <a:buChar char="•"/>
              <a:defRPr sz="1800"/>
            </a:pPr>
            <a:r>
              <a:rPr sz="3600"/>
              <a:t>Calendar</a:t>
            </a:r>
            <a:endParaRPr sz="3600"/>
          </a:p>
          <a:p>
            <a:pPr lvl="0" marL="546100" indent="-368300" algn="l">
              <a:lnSpc>
                <a:spcPct val="90000"/>
              </a:lnSpc>
              <a:buSzPct val="100000"/>
              <a:buChar char="•"/>
              <a:defRPr sz="1800"/>
            </a:pPr>
            <a:r>
              <a:rPr sz="3600"/>
              <a:t>Relationships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7"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108" name="Shape 108"/>
          <p:cNvSpPr/>
          <p:nvPr/>
        </p:nvSpPr>
        <p:spPr>
          <a:xfrm>
            <a:off x="406400" y="4226321"/>
            <a:ext cx="14224000" cy="1041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876300" marR="457200" indent="-292100" algn="l">
              <a:buSzPct val="125000"/>
              <a:buChar char="•"/>
              <a:defRPr sz="1800"/>
            </a:pPr>
            <a:endParaRPr sz="3600"/>
          </a:p>
        </p:txBody>
      </p:sp>
      <p:sp>
        <p:nvSpPr>
          <p:cNvPr id="109" name="Shape 109"/>
          <p:cNvSpPr/>
          <p:nvPr/>
        </p:nvSpPr>
        <p:spPr>
          <a:xfrm>
            <a:off x="558800" y="101600"/>
            <a:ext cx="12661900" cy="506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Delegating Vision</a:t>
            </a:r>
            <a:endParaRPr sz="6600"/>
          </a:p>
          <a:p>
            <a:pPr lvl="6" indent="279400" algn="l">
              <a:lnSpc>
                <a:spcPct val="90000"/>
              </a:lnSpc>
              <a:defRPr sz="1800"/>
            </a:pPr>
            <a:r>
              <a:rPr sz="5600">
                <a:solidFill>
                  <a:srgbClr val="A7A9AB"/>
                </a:solidFill>
              </a:rPr>
              <a:t>White Board</a:t>
            </a:r>
            <a:endParaRPr sz="5600">
              <a:solidFill>
                <a:srgbClr val="A7A9AB"/>
              </a:solidFill>
            </a:endParaRPr>
          </a:p>
          <a:p>
            <a:pPr lvl="0" algn="l">
              <a:lnSpc>
                <a:spcPct val="90000"/>
              </a:lnSpc>
              <a:defRPr sz="1800"/>
            </a:pPr>
            <a:endParaRPr sz="4000"/>
          </a:p>
          <a:p>
            <a:pPr lvl="0" algn="l">
              <a:lnSpc>
                <a:spcPct val="90000"/>
              </a:lnSpc>
              <a:defRPr sz="1800"/>
            </a:pPr>
            <a:r>
              <a:rPr sz="3600"/>
              <a:t>Practical Steps for Directing Vision:</a:t>
            </a:r>
            <a:endParaRPr sz="3600"/>
          </a:p>
          <a:p>
            <a:pPr lvl="0" marL="546100" indent="-368300" algn="l">
              <a:lnSpc>
                <a:spcPct val="90000"/>
              </a:lnSpc>
              <a:buSzPct val="100000"/>
              <a:buChar char="•"/>
              <a:defRPr sz="1800"/>
            </a:pPr>
            <a:endParaRPr sz="3600"/>
          </a:p>
          <a:p>
            <a:pPr lvl="0" marL="546100" indent="-368300" algn="l">
              <a:lnSpc>
                <a:spcPct val="90000"/>
              </a:lnSpc>
              <a:buSzPct val="100000"/>
              <a:buChar char="•"/>
              <a:defRPr sz="1800"/>
            </a:pPr>
            <a:r>
              <a:rPr sz="3600"/>
              <a:t>Through your leaders - the Vision must extend beyond yourself</a:t>
            </a:r>
            <a:endParaRPr sz="3600"/>
          </a:p>
          <a:p>
            <a:pPr lvl="0" marL="546100" indent="-368300" algn="l">
              <a:lnSpc>
                <a:spcPct val="90000"/>
              </a:lnSpc>
              <a:buSzPct val="100000"/>
              <a:buChar char="•"/>
              <a:defRPr sz="1800"/>
            </a:pPr>
            <a:r>
              <a:rPr sz="3600"/>
              <a:t>Through evaluation</a:t>
            </a:r>
            <a:endParaRPr sz="3600"/>
          </a:p>
          <a:p>
            <a:pPr lvl="0" marL="546100" indent="-368300" algn="l">
              <a:lnSpc>
                <a:spcPct val="90000"/>
              </a:lnSpc>
              <a:buSzPct val="100000"/>
              <a:buChar char="•"/>
              <a:defRPr sz="1800"/>
            </a:pPr>
            <a:r>
              <a:rPr sz="3600"/>
              <a:t>Through modeling</a:t>
            </a:r>
            <a:endParaRPr sz="3600"/>
          </a:p>
          <a:p>
            <a:pPr lvl="0" marL="546100" indent="-368300" algn="l">
              <a:lnSpc>
                <a:spcPct val="90000"/>
              </a:lnSpc>
              <a:buSzPct val="100000"/>
              <a:buChar char="•"/>
              <a:defRPr sz="1800"/>
            </a:pPr>
            <a:r>
              <a:rPr sz="3600"/>
              <a:t>Through measurement</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46" name="Shape 46"/>
          <p:cNvSpPr/>
          <p:nvPr/>
        </p:nvSpPr>
        <p:spPr>
          <a:xfrm>
            <a:off x="558800" y="101600"/>
            <a:ext cx="13322300" cy="4546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The Formula of Vision:</a:t>
            </a:r>
            <a:endParaRPr sz="6600"/>
          </a:p>
          <a:p>
            <a:pPr lvl="0" algn="l">
              <a:lnSpc>
                <a:spcPct val="90000"/>
              </a:lnSpc>
              <a:defRPr sz="1800"/>
            </a:pPr>
            <a:r>
              <a:rPr sz="5600">
                <a:solidFill>
                  <a:srgbClr val="A7A9AB"/>
                </a:solidFill>
              </a:rPr>
              <a:t>Capitalize on the Common Denominator</a:t>
            </a:r>
            <a:endParaRPr sz="5600">
              <a:solidFill>
                <a:srgbClr val="A7A9AB"/>
              </a:solidFill>
            </a:endParaRPr>
          </a:p>
          <a:p>
            <a:pPr lvl="0" algn="l">
              <a:lnSpc>
                <a:spcPct val="90000"/>
              </a:lnSpc>
              <a:defRPr sz="1800"/>
            </a:pPr>
            <a:endParaRPr sz="3600"/>
          </a:p>
          <a:p>
            <a:pPr lvl="0" algn="l">
              <a:lnSpc>
                <a:spcPct val="90000"/>
              </a:lnSpc>
              <a:defRPr sz="1800"/>
            </a:pPr>
            <a:r>
              <a:rPr sz="3600"/>
              <a:t>Pastors all over the world are seeking to find a perfect vision for carrying out The Great Commission in their respective settings.</a:t>
            </a:r>
            <a:endParaRPr sz="3600"/>
          </a:p>
          <a:p>
            <a:pPr lvl="0" algn="l">
              <a:lnSpc>
                <a:spcPct val="90000"/>
              </a:lnSpc>
              <a:defRPr sz="1800"/>
            </a:pPr>
            <a:endParaRPr sz="3600"/>
          </a:p>
          <a:p>
            <a:pPr lvl="0" algn="l">
              <a:lnSpc>
                <a:spcPct val="90000"/>
              </a:lnSpc>
              <a:defRPr sz="1800"/>
            </a:pPr>
            <a:r>
              <a:rPr sz="3600"/>
              <a:t>When you </a:t>
            </a:r>
            <a:r>
              <a:rPr i="1" sz="3600"/>
              <a:t>Capitalize on Your Common Denominator </a:t>
            </a:r>
            <a:r>
              <a:rPr sz="3600"/>
              <a:t>you take a step towards unveiling God’s vision for your church to reach your city.</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1"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112" name="Shape 112"/>
          <p:cNvSpPr/>
          <p:nvPr/>
        </p:nvSpPr>
        <p:spPr>
          <a:xfrm>
            <a:off x="558800" y="101600"/>
            <a:ext cx="13385800" cy="307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100"/>
              <a:t>Defining Vision (The Hedgehog Concept)</a:t>
            </a:r>
            <a:endParaRPr sz="6100"/>
          </a:p>
          <a:p>
            <a:pPr lvl="6" indent="279400" algn="l">
              <a:lnSpc>
                <a:spcPct val="90000"/>
              </a:lnSpc>
              <a:defRPr sz="1800"/>
            </a:pPr>
            <a:r>
              <a:rPr sz="5600">
                <a:solidFill>
                  <a:srgbClr val="A7A9AB"/>
                </a:solidFill>
              </a:rPr>
              <a:t>White Board</a:t>
            </a:r>
            <a:endParaRPr sz="5600">
              <a:solidFill>
                <a:srgbClr val="A7A9AB"/>
              </a:solidFill>
            </a:endParaRPr>
          </a:p>
          <a:p>
            <a:pPr lvl="0" algn="l">
              <a:lnSpc>
                <a:spcPct val="90000"/>
              </a:lnSpc>
              <a:defRPr sz="1800"/>
            </a:pPr>
            <a:endParaRPr sz="3600"/>
          </a:p>
          <a:p>
            <a:pPr lvl="0" algn="l">
              <a:lnSpc>
                <a:spcPct val="90000"/>
              </a:lnSpc>
              <a:defRPr sz="1800"/>
            </a:pPr>
            <a:r>
              <a:rPr sz="3600"/>
              <a:t>A first step for defining vision in your church is often to utilize a business principle.</a:t>
            </a:r>
          </a:p>
        </p:txBody>
      </p:sp>
      <p:pic>
        <p:nvPicPr>
          <p:cNvPr id="113" name="Hedgehog Concepts-01.png"/>
          <p:cNvPicPr/>
          <p:nvPr/>
        </p:nvPicPr>
        <p:blipFill>
          <a:blip r:embed="rId3">
            <a:extLst/>
          </a:blip>
          <a:stretch>
            <a:fillRect/>
          </a:stretch>
        </p:blipFill>
        <p:spPr>
          <a:xfrm>
            <a:off x="3258555" y="2692400"/>
            <a:ext cx="7975601" cy="6455251"/>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5"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116" name="Shape 116"/>
          <p:cNvSpPr/>
          <p:nvPr/>
        </p:nvSpPr>
        <p:spPr>
          <a:xfrm>
            <a:off x="558800" y="101600"/>
            <a:ext cx="13373100" cy="7747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000"/>
              <a:t>Discovering Vision (The Church Concept)</a:t>
            </a:r>
            <a:endParaRPr sz="6000"/>
          </a:p>
          <a:p>
            <a:pPr lvl="0" algn="l">
              <a:lnSpc>
                <a:spcPct val="90000"/>
              </a:lnSpc>
              <a:defRPr sz="1800"/>
            </a:pPr>
            <a:r>
              <a:rPr sz="5600">
                <a:solidFill>
                  <a:srgbClr val="A7A9AB"/>
                </a:solidFill>
              </a:rPr>
              <a:t>White Board</a:t>
            </a:r>
            <a:endParaRPr sz="5600">
              <a:solidFill>
                <a:srgbClr val="A7A9AB"/>
              </a:solidFill>
            </a:endParaRPr>
          </a:p>
          <a:p>
            <a:pPr lvl="0" algn="l">
              <a:lnSpc>
                <a:spcPct val="90000"/>
              </a:lnSpc>
              <a:defRPr sz="1800"/>
            </a:pPr>
            <a:endParaRPr sz="3600"/>
          </a:p>
          <a:p>
            <a:pPr lvl="0" algn="l">
              <a:lnSpc>
                <a:spcPct val="90000"/>
              </a:lnSpc>
              <a:defRPr sz="1800"/>
            </a:pPr>
            <a:r>
              <a:rPr sz="3600"/>
              <a:t>Find the common threads through all of these areas to focus your church’s vision:</a:t>
            </a:r>
            <a:endParaRPr sz="3600"/>
          </a:p>
          <a:p>
            <a:pPr lvl="0" algn="l">
              <a:lnSpc>
                <a:spcPct val="90000"/>
              </a:lnSpc>
              <a:defRPr sz="1800"/>
            </a:pPr>
            <a:endParaRPr sz="3600"/>
          </a:p>
          <a:p>
            <a:pPr lvl="1" algn="l">
              <a:lnSpc>
                <a:spcPct val="90000"/>
              </a:lnSpc>
              <a:defRPr sz="1800"/>
            </a:pPr>
            <a:r>
              <a:rPr sz="3600"/>
              <a:t>PASSION - What are people excited about?</a:t>
            </a:r>
            <a:endParaRPr sz="3600"/>
          </a:p>
          <a:p>
            <a:pPr lvl="1" algn="l">
              <a:lnSpc>
                <a:spcPct val="90000"/>
              </a:lnSpc>
              <a:defRPr sz="1800"/>
            </a:pPr>
            <a:endParaRPr sz="3600"/>
          </a:p>
          <a:p>
            <a:pPr lvl="1" algn="l">
              <a:lnSpc>
                <a:spcPct val="90000"/>
              </a:lnSpc>
              <a:defRPr sz="1800"/>
            </a:pPr>
            <a:r>
              <a:rPr sz="3600"/>
              <a:t>GIFTING - What can we be the best at?</a:t>
            </a:r>
            <a:endParaRPr sz="3600"/>
          </a:p>
          <a:p>
            <a:pPr lvl="1" algn="l">
              <a:lnSpc>
                <a:spcPct val="90000"/>
              </a:lnSpc>
              <a:defRPr sz="1800"/>
            </a:pPr>
            <a:endParaRPr sz="3600"/>
          </a:p>
          <a:p>
            <a:pPr lvl="1" algn="l">
              <a:lnSpc>
                <a:spcPct val="90000"/>
              </a:lnSpc>
              <a:defRPr sz="1800"/>
            </a:pPr>
            <a:r>
              <a:rPr sz="3600"/>
              <a:t>RESOURCING - Where are we best </a:t>
            </a:r>
            <a:endParaRPr sz="3600"/>
          </a:p>
          <a:p>
            <a:pPr lvl="2" algn="l">
              <a:lnSpc>
                <a:spcPct val="90000"/>
              </a:lnSpc>
              <a:defRPr sz="1800"/>
            </a:pPr>
            <a:r>
              <a:rPr sz="3600"/>
              <a:t>resourced to actually grow?</a:t>
            </a:r>
            <a:endParaRPr sz="3600"/>
          </a:p>
          <a:p>
            <a:pPr lvl="1" algn="l">
              <a:lnSpc>
                <a:spcPct val="90000"/>
              </a:lnSpc>
              <a:defRPr sz="1800"/>
            </a:pPr>
            <a:endParaRPr sz="3600"/>
          </a:p>
          <a:p>
            <a:pPr lvl="1" algn="l">
              <a:lnSpc>
                <a:spcPct val="90000"/>
              </a:lnSpc>
              <a:defRPr sz="1800"/>
            </a:pPr>
            <a:r>
              <a:rPr sz="3600"/>
              <a:t>LOCATION - What are the needs of </a:t>
            </a:r>
            <a:endParaRPr sz="3600"/>
          </a:p>
          <a:p>
            <a:pPr lvl="8" algn="l">
              <a:lnSpc>
                <a:spcPct val="90000"/>
              </a:lnSpc>
              <a:defRPr sz="1800"/>
            </a:pPr>
            <a:r>
              <a:rPr sz="3600"/>
              <a:t>our area?</a:t>
            </a:r>
          </a:p>
        </p:txBody>
      </p:sp>
      <p:pic>
        <p:nvPicPr>
          <p:cNvPr id="117" name="Hedgehog Concepts-02.png"/>
          <p:cNvPicPr/>
          <p:nvPr/>
        </p:nvPicPr>
        <p:blipFill>
          <a:blip r:embed="rId3">
            <a:extLst/>
          </a:blip>
          <a:stretch>
            <a:fillRect/>
          </a:stretch>
        </p:blipFill>
        <p:spPr>
          <a:xfrm>
            <a:off x="7004050" y="2937867"/>
            <a:ext cx="7683500" cy="6218833"/>
          </a:xfrm>
          <a:prstGeom prst="rect">
            <a:avLst/>
          </a:prstGeom>
          <a:ln w="12700">
            <a:miter lim="400000"/>
          </a:ln>
        </p:spPr>
      </p:pic>
      <p:sp>
        <p:nvSpPr>
          <p:cNvPr id="118" name="Shape 118"/>
          <p:cNvSpPr/>
          <p:nvPr/>
        </p:nvSpPr>
        <p:spPr>
          <a:xfrm>
            <a:off x="10490200" y="5715000"/>
            <a:ext cx="736600" cy="419100"/>
          </a:xfrm>
          <a:prstGeom prst="rect">
            <a:avLst/>
          </a:prstGeom>
          <a:solidFill/>
          <a:ln w="25400">
            <a:solidFill/>
            <a:miter lim="400000"/>
          </a:ln>
        </p:spPr>
        <p:txBody>
          <a:bodyPr lIns="38100" tIns="38100" rIns="38100" bIns="38100" anchor="ctr"/>
          <a:lstStyle/>
          <a:p>
            <a:pPr lvl="0">
              <a:defRPr sz="34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 name="title key.png"/>
          <p:cNvPicPr/>
          <p:nvPr/>
        </p:nvPicPr>
        <p:blipFill>
          <a:blip r:embed="rId2">
            <a:extLst/>
          </a:blip>
          <a:stretch>
            <a:fillRect/>
          </a:stretch>
        </p:blipFill>
        <p:spPr>
          <a:xfrm>
            <a:off x="0" y="0"/>
            <a:ext cx="16256000" cy="9144000"/>
          </a:xfrm>
          <a:prstGeom prst="rect">
            <a:avLst/>
          </a:prstGeom>
          <a:ln w="12700">
            <a:miter lim="400000"/>
          </a:ln>
        </p:spPr>
      </p:pic>
      <p:sp>
        <p:nvSpPr>
          <p:cNvPr id="121" name="Shape 121"/>
          <p:cNvSpPr/>
          <p:nvPr/>
        </p:nvSpPr>
        <p:spPr>
          <a:xfrm>
            <a:off x="7683500" y="4267200"/>
            <a:ext cx="896367"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pPr>
            <a:r>
              <a:rPr sz="3600"/>
              <a:t>Text</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124" name="Shape 124"/>
          <p:cNvSpPr/>
          <p:nvPr/>
        </p:nvSpPr>
        <p:spPr>
          <a:xfrm>
            <a:off x="558800" y="44449"/>
            <a:ext cx="13347700" cy="6959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defRPr sz="1800"/>
            </a:pPr>
            <a:r>
              <a:rPr sz="6600"/>
              <a:t>The Formula of Vision:</a:t>
            </a:r>
            <a:endParaRPr sz="6600"/>
          </a:p>
          <a:p>
            <a:pPr lvl="0" algn="l">
              <a:defRPr sz="1800"/>
            </a:pPr>
            <a:r>
              <a:rPr sz="5600">
                <a:solidFill>
                  <a:srgbClr val="A7A9AB"/>
                </a:solidFill>
              </a:rPr>
              <a:t>Lab</a:t>
            </a:r>
            <a:endParaRPr i="1" sz="5600">
              <a:solidFill>
                <a:srgbClr val="A7A9AB"/>
              </a:solidFill>
            </a:endParaRPr>
          </a:p>
          <a:p>
            <a:pPr lvl="0" algn="l">
              <a:defRPr sz="1800"/>
            </a:pPr>
            <a:endParaRPr b="1" i="1" sz="2000"/>
          </a:p>
          <a:p>
            <a:pPr lvl="0" algn="l">
              <a:defRPr sz="1800"/>
            </a:pPr>
            <a:r>
              <a:rPr b="1" i="1" sz="2500"/>
              <a:t>Checklist:</a:t>
            </a:r>
            <a:r>
              <a:rPr b="1" sz="2500"/>
              <a:t> </a:t>
            </a:r>
            <a:endParaRPr b="1" sz="2500"/>
          </a:p>
          <a:p>
            <a:pPr lvl="0" algn="l">
              <a:buSzPct val="125000"/>
              <a:buFont typeface="Lucida Grande"/>
              <a:buChar char="✓"/>
              <a:defRPr sz="1800"/>
            </a:pPr>
            <a:r>
              <a:rPr b="1" sz="2000"/>
              <a:t>Schedule</a:t>
            </a:r>
            <a:r>
              <a:rPr sz="2000"/>
              <a:t> a private prayer day (concerning key demographic and overall vision) AND a sit down with key leaders for a </a:t>
            </a:r>
            <a:endParaRPr sz="2000"/>
          </a:p>
          <a:p>
            <a:pPr lvl="0" algn="l">
              <a:defRPr sz="1800"/>
            </a:pPr>
            <a:r>
              <a:rPr sz="2000"/>
              <a:t>   dream session for where your church could be in 5-7 years.</a:t>
            </a:r>
            <a:endParaRPr sz="2000"/>
          </a:p>
          <a:p>
            <a:pPr lvl="0" algn="l">
              <a:buSzPct val="125000"/>
              <a:buFont typeface="Lucida Grande"/>
              <a:buChar char="✓"/>
              <a:defRPr sz="1800"/>
            </a:pPr>
            <a:r>
              <a:rPr b="1" sz="2000"/>
              <a:t>Read</a:t>
            </a:r>
            <a:r>
              <a:rPr sz="2000"/>
              <a:t> </a:t>
            </a:r>
            <a:r>
              <a:rPr i="1" sz="2000"/>
              <a:t>Good To Great </a:t>
            </a:r>
            <a:r>
              <a:rPr sz="2000"/>
              <a:t>by Jim Collins OR </a:t>
            </a:r>
            <a:r>
              <a:rPr i="1" sz="2000"/>
              <a:t>Making Vision Stick</a:t>
            </a:r>
            <a:r>
              <a:rPr sz="2000"/>
              <a:t> by Andy Stanley</a:t>
            </a:r>
            <a:endParaRPr sz="2000"/>
          </a:p>
          <a:p>
            <a:pPr lvl="0" algn="l">
              <a:buSzPct val="125000"/>
              <a:buFont typeface="Lucida Grande"/>
              <a:buChar char="✓"/>
              <a:defRPr sz="1800"/>
            </a:pPr>
            <a:r>
              <a:rPr b="1" sz="2000"/>
              <a:t>Meet</a:t>
            </a:r>
            <a:r>
              <a:rPr b="1" i="1" sz="2000"/>
              <a:t> </a:t>
            </a:r>
            <a:r>
              <a:rPr sz="2000"/>
              <a:t>weekly (for 6 weeks) with your team to brainstorm how to align and communicate your vision.</a:t>
            </a:r>
            <a:endParaRPr sz="2000"/>
          </a:p>
          <a:p>
            <a:pPr lvl="0" algn="l">
              <a:defRPr sz="1800"/>
            </a:pPr>
            <a:endParaRPr sz="2000"/>
          </a:p>
          <a:p>
            <a:pPr lvl="0" algn="l">
              <a:defRPr sz="1800"/>
            </a:pPr>
            <a:r>
              <a:rPr b="1" sz="2500"/>
              <a:t>Discussion </a:t>
            </a:r>
            <a:r>
              <a:rPr b="1" i="1" sz="2500"/>
              <a:t>Questions</a:t>
            </a:r>
            <a:r>
              <a:rPr b="1" sz="2500"/>
              <a:t>: </a:t>
            </a:r>
            <a:endParaRPr b="1" sz="2500"/>
          </a:p>
          <a:p>
            <a:pPr lvl="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2000"/>
              <a:t>?</a:t>
            </a:r>
            <a:r>
              <a:rPr sz="2000"/>
              <a:t> List 10 reasons why people should attend our church...</a:t>
            </a:r>
            <a:endParaRPr sz="2000"/>
          </a:p>
          <a:p>
            <a:pPr lvl="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2000"/>
              <a:t>?</a:t>
            </a:r>
            <a:r>
              <a:rPr sz="2000"/>
              <a:t> How would aligning your church’s schedule, resources, energy, etc. with your church’s vision change the way the church</a:t>
            </a:r>
            <a:endParaRPr sz="2000"/>
          </a:p>
          <a:p>
            <a:pPr lvl="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a:t>   functions?</a:t>
            </a:r>
            <a:endParaRPr sz="2000"/>
          </a:p>
          <a:p>
            <a:pPr lvl="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2000"/>
              <a:t>? </a:t>
            </a:r>
            <a:r>
              <a:rPr sz="2000"/>
              <a:t>Are there any areas of ministry in your church where your (the pastor’s) interests and the church’s interests are aligned</a:t>
            </a:r>
            <a:endParaRPr sz="2000"/>
          </a:p>
          <a:p>
            <a:pPr lvl="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a:t>   but there is still no progress?</a:t>
            </a:r>
            <a:endParaRPr b="1" sz="2000"/>
          </a:p>
          <a:p>
            <a:pPr lvl="0" algn="l">
              <a:defRPr sz="1800"/>
            </a:pPr>
            <a:endParaRPr i="1" sz="2000"/>
          </a:p>
          <a:p>
            <a:pPr lvl="0" algn="l">
              <a:defRPr sz="1800"/>
            </a:pPr>
            <a:r>
              <a:rPr b="1" i="1" sz="2500"/>
              <a:t>Tool</a:t>
            </a:r>
            <a:r>
              <a:rPr b="1" sz="2500"/>
              <a:t>:</a:t>
            </a:r>
            <a:r>
              <a:rPr sz="2500"/>
              <a:t> </a:t>
            </a:r>
            <a:endParaRPr sz="2500"/>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49" name="Shape 49"/>
          <p:cNvSpPr/>
          <p:nvPr/>
        </p:nvSpPr>
        <p:spPr>
          <a:xfrm>
            <a:off x="558800" y="36195"/>
            <a:ext cx="13360400" cy="676021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The Great Commission</a:t>
            </a:r>
            <a:endParaRPr sz="6600"/>
          </a:p>
          <a:p>
            <a:pPr lvl="0" algn="l">
              <a:lnSpc>
                <a:spcPct val="90000"/>
              </a:lnSpc>
              <a:defRPr sz="1800"/>
            </a:pPr>
            <a:endParaRPr sz="3600"/>
          </a:p>
          <a:p>
            <a:pPr lvl="0" algn="l">
              <a:lnSpc>
                <a:spcPct val="90000"/>
              </a:lnSpc>
              <a:defRPr sz="1800"/>
            </a:pPr>
            <a:r>
              <a:rPr sz="3600"/>
              <a:t>The words </a:t>
            </a:r>
            <a:r>
              <a:rPr b="1" sz="3600"/>
              <a:t>mission</a:t>
            </a:r>
            <a:r>
              <a:rPr sz="3600"/>
              <a:t> and </a:t>
            </a:r>
            <a:r>
              <a:rPr b="1" sz="3600"/>
              <a:t>vision</a:t>
            </a:r>
            <a:r>
              <a:rPr sz="3600"/>
              <a:t> are often confusing.  </a:t>
            </a:r>
            <a:endParaRPr sz="3600"/>
          </a:p>
          <a:p>
            <a:pPr lvl="0" algn="l">
              <a:lnSpc>
                <a:spcPct val="90000"/>
              </a:lnSpc>
              <a:defRPr sz="1800"/>
            </a:pPr>
            <a:endParaRPr sz="3600"/>
          </a:p>
          <a:p>
            <a:pPr lvl="1" algn="l">
              <a:lnSpc>
                <a:spcPct val="90000"/>
              </a:lnSpc>
              <a:defRPr sz="1800"/>
            </a:pPr>
            <a:r>
              <a:rPr sz="3600"/>
              <a:t>Mission defines </a:t>
            </a:r>
            <a:r>
              <a:rPr b="1" sz="3600"/>
              <a:t>WHY</a:t>
            </a:r>
            <a:r>
              <a:rPr sz="3600"/>
              <a:t> your church exists.  </a:t>
            </a:r>
            <a:endParaRPr sz="3600"/>
          </a:p>
          <a:p>
            <a:pPr lvl="0" algn="l">
              <a:lnSpc>
                <a:spcPct val="90000"/>
              </a:lnSpc>
              <a:defRPr sz="1800"/>
            </a:pPr>
            <a:endParaRPr sz="3600"/>
          </a:p>
          <a:p>
            <a:pPr lvl="1" algn="l">
              <a:lnSpc>
                <a:spcPct val="90000"/>
              </a:lnSpc>
              <a:defRPr sz="1800"/>
            </a:pPr>
            <a:r>
              <a:rPr sz="3600"/>
              <a:t>Vision defines </a:t>
            </a:r>
            <a:r>
              <a:rPr b="1" sz="3600"/>
              <a:t>HOW</a:t>
            </a:r>
            <a:r>
              <a:rPr sz="3600"/>
              <a:t> you will fulfill the mission. </a:t>
            </a:r>
            <a:endParaRPr sz="3600"/>
          </a:p>
          <a:p>
            <a:pPr lvl="0" algn="l">
              <a:lnSpc>
                <a:spcPct val="90000"/>
              </a:lnSpc>
              <a:defRPr sz="1800"/>
            </a:pPr>
            <a:endParaRPr sz="3600"/>
          </a:p>
          <a:p>
            <a:pPr lvl="0" algn="l">
              <a:lnSpc>
                <a:spcPct val="90000"/>
              </a:lnSpc>
              <a:defRPr sz="1800"/>
            </a:pPr>
            <a:r>
              <a:rPr sz="3600"/>
              <a:t>Your church’s mission has already been established:</a:t>
            </a:r>
            <a:endParaRPr sz="3600"/>
          </a:p>
          <a:p>
            <a:pPr lvl="0" algn="l">
              <a:lnSpc>
                <a:spcPct val="90000"/>
              </a:lnSpc>
              <a:defRPr sz="1800"/>
            </a:pPr>
            <a:endParaRPr sz="3600"/>
          </a:p>
          <a:p>
            <a:pPr lvl="2" algn="l">
              <a:lnSpc>
                <a:spcPct val="90000"/>
              </a:lnSpc>
              <a:defRPr sz="1800"/>
            </a:pPr>
            <a:r>
              <a:rPr b="1" i="1" sz="3600"/>
              <a:t>“Therefore </a:t>
            </a:r>
            <a:r>
              <a:rPr b="1" i="1" sz="3600" u="sng"/>
              <a:t>go</a:t>
            </a:r>
            <a:r>
              <a:rPr b="1" i="1" sz="3600"/>
              <a:t> and </a:t>
            </a:r>
            <a:r>
              <a:rPr b="1" i="1" sz="3600" u="sng"/>
              <a:t>make disciples</a:t>
            </a:r>
            <a:r>
              <a:rPr b="1" i="1" sz="3600"/>
              <a:t> of all nations, </a:t>
            </a:r>
            <a:r>
              <a:rPr b="1" i="1" sz="3600" u="sng"/>
              <a:t>baptizing them</a:t>
            </a:r>
            <a:r>
              <a:rPr b="1" i="1" sz="3600"/>
              <a:t> in the name of the Father and of the Son and of the Holy Spirit.”</a:t>
            </a:r>
            <a:r>
              <a:rPr b="1" sz="3600"/>
              <a:t>  - Matthew 28:19</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52" name="Shape 52"/>
          <p:cNvSpPr/>
          <p:nvPr/>
        </p:nvSpPr>
        <p:spPr>
          <a:xfrm>
            <a:off x="558800" y="52070"/>
            <a:ext cx="13360400" cy="533146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Vision Starts with Mission</a:t>
            </a:r>
            <a:endParaRPr sz="6600"/>
          </a:p>
          <a:p>
            <a:pPr lvl="0" algn="l">
              <a:lnSpc>
                <a:spcPct val="90000"/>
              </a:lnSpc>
              <a:defRPr sz="1800"/>
            </a:pPr>
            <a:endParaRPr sz="3600"/>
          </a:p>
          <a:p>
            <a:pPr lvl="0" algn="l">
              <a:lnSpc>
                <a:spcPct val="90000"/>
              </a:lnSpc>
              <a:defRPr sz="1800"/>
            </a:pPr>
            <a:r>
              <a:rPr sz="3600"/>
              <a:t>Your church’s </a:t>
            </a:r>
            <a:r>
              <a:rPr b="1" sz="3600"/>
              <a:t>vision</a:t>
            </a:r>
            <a:r>
              <a:rPr sz="3600"/>
              <a:t> must reflect these three elements given to us in </a:t>
            </a:r>
            <a:r>
              <a:rPr b="1" sz="3600"/>
              <a:t>Matthew 28:19</a:t>
            </a:r>
            <a:r>
              <a:rPr sz="3600"/>
              <a:t>:</a:t>
            </a:r>
            <a:endParaRPr sz="3600"/>
          </a:p>
          <a:p>
            <a:pPr lvl="0" algn="l">
              <a:lnSpc>
                <a:spcPct val="90000"/>
              </a:lnSpc>
              <a:defRPr sz="1800"/>
            </a:pPr>
            <a:endParaRPr sz="3600"/>
          </a:p>
          <a:p>
            <a:pPr lvl="2" algn="l">
              <a:lnSpc>
                <a:spcPct val="90000"/>
              </a:lnSpc>
              <a:defRPr sz="1800"/>
            </a:pPr>
            <a:r>
              <a:rPr b="1" sz="3600"/>
              <a:t>Go</a:t>
            </a:r>
            <a:r>
              <a:rPr sz="3600"/>
              <a:t> - OUTREACH</a:t>
            </a:r>
            <a:endParaRPr sz="3600"/>
          </a:p>
          <a:p>
            <a:pPr lvl="2" algn="l">
              <a:lnSpc>
                <a:spcPct val="90000"/>
              </a:lnSpc>
              <a:defRPr sz="1800"/>
            </a:pPr>
            <a:endParaRPr sz="3600"/>
          </a:p>
          <a:p>
            <a:pPr lvl="2" algn="l">
              <a:lnSpc>
                <a:spcPct val="90000"/>
              </a:lnSpc>
              <a:defRPr sz="1800"/>
            </a:pPr>
            <a:r>
              <a:rPr b="1" sz="3600"/>
              <a:t>Baptize</a:t>
            </a:r>
            <a:r>
              <a:rPr sz="3600"/>
              <a:t> - WORSHIP EXPERIENCE (FOR LIFE CHANGE)</a:t>
            </a:r>
            <a:endParaRPr sz="3600"/>
          </a:p>
          <a:p>
            <a:pPr lvl="2" algn="l">
              <a:lnSpc>
                <a:spcPct val="90000"/>
              </a:lnSpc>
              <a:defRPr sz="1800"/>
            </a:pPr>
            <a:endParaRPr sz="3600"/>
          </a:p>
          <a:p>
            <a:pPr lvl="2" algn="l">
              <a:lnSpc>
                <a:spcPct val="90000"/>
              </a:lnSpc>
              <a:defRPr sz="1800"/>
            </a:pPr>
            <a:r>
              <a:rPr b="1" sz="3600"/>
              <a:t>Disciple</a:t>
            </a:r>
            <a:r>
              <a:rPr sz="3600"/>
              <a:t> - CONNECTION</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55" name="Shape 55"/>
          <p:cNvSpPr/>
          <p:nvPr/>
        </p:nvSpPr>
        <p:spPr>
          <a:xfrm>
            <a:off x="558800" y="80009"/>
            <a:ext cx="13309600" cy="432308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The Difference Vision Makes</a:t>
            </a:r>
            <a:r>
              <a:rPr b="1" sz="3600"/>
              <a:t> </a:t>
            </a:r>
            <a:endParaRPr b="1" sz="3600"/>
          </a:p>
          <a:p>
            <a:pPr lvl="5" indent="0" algn="l">
              <a:lnSpc>
                <a:spcPct val="90000"/>
              </a:lnSpc>
              <a:defRPr sz="1800"/>
            </a:pPr>
            <a:endParaRPr b="1" sz="3600"/>
          </a:p>
          <a:p>
            <a:pPr lvl="5" indent="0" algn="l">
              <a:lnSpc>
                <a:spcPct val="90000"/>
              </a:lnSpc>
              <a:defRPr sz="1800"/>
            </a:pPr>
            <a:r>
              <a:rPr b="1" sz="3600"/>
              <a:t>Without Vision                       </a:t>
            </a:r>
            <a:r>
              <a:rPr b="1" sz="3600"/>
              <a:t>With Vision</a:t>
            </a:r>
            <a:endParaRPr b="1" sz="3600"/>
          </a:p>
          <a:p>
            <a:pPr lvl="0" algn="l">
              <a:lnSpc>
                <a:spcPct val="90000"/>
              </a:lnSpc>
              <a:defRPr sz="1800"/>
            </a:pPr>
            <a:r>
              <a:rPr sz="3600"/>
              <a:t>Various wins are celebrated            Everyone celebrates the same wins</a:t>
            </a:r>
            <a:endParaRPr sz="3600"/>
          </a:p>
          <a:p>
            <a:pPr lvl="0" algn="l">
              <a:lnSpc>
                <a:spcPct val="90000"/>
              </a:lnSpc>
              <a:defRPr sz="1800"/>
            </a:pPr>
            <a:r>
              <a:rPr sz="3600"/>
              <a:t>Inward focused                              Outward focused</a:t>
            </a:r>
            <a:endParaRPr sz="3600"/>
          </a:p>
          <a:p>
            <a:pPr lvl="0" algn="l">
              <a:lnSpc>
                <a:spcPct val="90000"/>
              </a:lnSpc>
              <a:defRPr sz="1800"/>
            </a:pPr>
            <a:r>
              <a:rPr sz="3600"/>
              <a:t>Maintenance focused                      Growth focused</a:t>
            </a:r>
            <a:endParaRPr sz="3600"/>
          </a:p>
          <a:p>
            <a:pPr lvl="0" algn="l">
              <a:lnSpc>
                <a:spcPct val="90000"/>
              </a:lnSpc>
              <a:defRPr sz="1800"/>
            </a:pPr>
            <a:r>
              <a:rPr sz="3600"/>
              <a:t>Spectators                                     Participators</a:t>
            </a:r>
            <a:endParaRPr sz="3600"/>
          </a:p>
          <a:p>
            <a:pPr lvl="0" algn="l">
              <a:lnSpc>
                <a:spcPct val="90000"/>
              </a:lnSpc>
              <a:defRPr sz="1800"/>
            </a:pPr>
            <a:r>
              <a:rPr sz="3600"/>
              <a:t>Change is life-threatening               Change is necessary to meet goals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58" name="Shape 58"/>
          <p:cNvSpPr/>
          <p:nvPr/>
        </p:nvSpPr>
        <p:spPr>
          <a:xfrm>
            <a:off x="558800" y="101600"/>
            <a:ext cx="13347700" cy="4279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The Vision Caster</a:t>
            </a:r>
            <a:endParaRPr sz="6600"/>
          </a:p>
          <a:p>
            <a:pPr lvl="0" algn="l">
              <a:lnSpc>
                <a:spcPct val="90000"/>
              </a:lnSpc>
              <a:defRPr sz="1800"/>
            </a:pPr>
            <a:endParaRPr sz="3600"/>
          </a:p>
          <a:p>
            <a:pPr lvl="0" algn="l">
              <a:lnSpc>
                <a:spcPct val="90000"/>
              </a:lnSpc>
              <a:defRPr sz="1800"/>
            </a:pPr>
            <a:r>
              <a:rPr sz="3600"/>
              <a:t>The role of the senior pastor has drastically changed since the 1960’s.  At that time, the congregation’s expectations centered around the pastor’s preaching and care.  Those elements are still vitally       important, but today, senior pastors must be focused on being proactive in leadership development, vision casting and keeping the church centered on mission.</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61" name="Shape 61"/>
          <p:cNvSpPr/>
          <p:nvPr/>
        </p:nvSpPr>
        <p:spPr>
          <a:xfrm>
            <a:off x="558800" y="101600"/>
            <a:ext cx="13474700" cy="7150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Defining Your Vision</a:t>
            </a:r>
            <a:endParaRPr sz="6600"/>
          </a:p>
          <a:p>
            <a:pPr lvl="0" algn="l">
              <a:lnSpc>
                <a:spcPct val="90000"/>
              </a:lnSpc>
              <a:defRPr sz="1800"/>
            </a:pPr>
            <a:endParaRPr sz="4000"/>
          </a:p>
          <a:p>
            <a:pPr lvl="0" algn="l">
              <a:lnSpc>
                <a:spcPct val="90000"/>
              </a:lnSpc>
              <a:defRPr sz="1800"/>
            </a:pPr>
            <a:r>
              <a:rPr sz="3600"/>
              <a:t>Vision is how your church is </a:t>
            </a:r>
            <a:r>
              <a:rPr b="1" sz="3600" u="sng"/>
              <a:t>uniquely</a:t>
            </a:r>
            <a:r>
              <a:rPr sz="3600"/>
              <a:t> equipped, empowered, and resourced to accomplish the mission.</a:t>
            </a:r>
            <a:endParaRPr sz="3600"/>
          </a:p>
          <a:p>
            <a:pPr lvl="0" algn="l">
              <a:lnSpc>
                <a:spcPct val="90000"/>
              </a:lnSpc>
              <a:defRPr sz="1800"/>
            </a:pPr>
            <a:endParaRPr sz="3600"/>
          </a:p>
          <a:p>
            <a:pPr lvl="2" algn="l">
              <a:lnSpc>
                <a:spcPct val="90000"/>
              </a:lnSpc>
              <a:defRPr sz="1800"/>
            </a:pPr>
            <a:r>
              <a:rPr sz="3600"/>
              <a:t>Vision is not just a slogan.</a:t>
            </a:r>
            <a:endParaRPr sz="3600"/>
          </a:p>
          <a:p>
            <a:pPr lvl="2" algn="l">
              <a:lnSpc>
                <a:spcPct val="90000"/>
              </a:lnSpc>
              <a:defRPr sz="1800"/>
            </a:pPr>
            <a:endParaRPr sz="3600"/>
          </a:p>
          <a:p>
            <a:pPr lvl="2" algn="l">
              <a:lnSpc>
                <a:spcPct val="90000"/>
              </a:lnSpc>
              <a:defRPr sz="1800"/>
            </a:pPr>
            <a:r>
              <a:rPr sz="3600"/>
              <a:t>Vision is not just a list of specific goals.</a:t>
            </a:r>
            <a:endParaRPr sz="3600"/>
          </a:p>
          <a:p>
            <a:pPr lvl="2" algn="l">
              <a:lnSpc>
                <a:spcPct val="90000"/>
              </a:lnSpc>
              <a:defRPr sz="1800"/>
            </a:pPr>
            <a:endParaRPr sz="3600"/>
          </a:p>
          <a:p>
            <a:pPr lvl="2" algn="l">
              <a:lnSpc>
                <a:spcPct val="90000"/>
              </a:lnSpc>
              <a:defRPr sz="1800"/>
            </a:pPr>
            <a:r>
              <a:rPr sz="3600"/>
              <a:t>Vision is not assumed - people must be compelled to move toward it. </a:t>
            </a:r>
            <a:endParaRPr sz="3600"/>
          </a:p>
          <a:p>
            <a:pPr lvl="2" algn="l">
              <a:lnSpc>
                <a:spcPct val="90000"/>
              </a:lnSpc>
              <a:defRPr sz="1800"/>
            </a:pPr>
            <a:endParaRPr sz="3600"/>
          </a:p>
          <a:p>
            <a:pPr lvl="2" algn="l">
              <a:lnSpc>
                <a:spcPct val="90000"/>
              </a:lnSpc>
              <a:defRPr sz="1800"/>
            </a:pPr>
            <a:r>
              <a:rPr sz="3600"/>
              <a:t>Vision is not self sustaining- it will not continue if you walk away from it.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64" name="Shape 64"/>
          <p:cNvSpPr/>
          <p:nvPr/>
        </p:nvSpPr>
        <p:spPr>
          <a:xfrm>
            <a:off x="558800" y="101600"/>
            <a:ext cx="13385800" cy="3746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The Search for Uniqueness Begins with</a:t>
            </a:r>
            <a:endParaRPr sz="6600"/>
          </a:p>
          <a:p>
            <a:pPr lvl="0" algn="l">
              <a:lnSpc>
                <a:spcPct val="90000"/>
              </a:lnSpc>
              <a:defRPr sz="1800"/>
            </a:pPr>
            <a:r>
              <a:rPr sz="6600"/>
              <a:t>Discovering DNA</a:t>
            </a:r>
            <a:endParaRPr sz="6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600"/>
          </a:p>
          <a:p>
            <a:pPr lvl="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600"/>
              <a:t>Every church and leader represent a combination of passions and personalities that are as unique as the strands of DNA which make up the human body.</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6" name="blank formula 12 key.png"/>
          <p:cNvPicPr/>
          <p:nvPr/>
        </p:nvPicPr>
        <p:blipFill>
          <a:blip r:embed="rId2">
            <a:extLst/>
          </a:blip>
          <a:stretch>
            <a:fillRect/>
          </a:stretch>
        </p:blipFill>
        <p:spPr>
          <a:xfrm>
            <a:off x="0" y="0"/>
            <a:ext cx="16256000" cy="9144000"/>
          </a:xfrm>
          <a:prstGeom prst="rect">
            <a:avLst/>
          </a:prstGeom>
          <a:ln w="12700">
            <a:miter lim="400000"/>
          </a:ln>
        </p:spPr>
      </p:pic>
      <p:sp>
        <p:nvSpPr>
          <p:cNvPr id="67" name="Shape 67"/>
          <p:cNvSpPr/>
          <p:nvPr/>
        </p:nvSpPr>
        <p:spPr>
          <a:xfrm>
            <a:off x="558800" y="95250"/>
            <a:ext cx="13373100" cy="24257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6600"/>
              <a:t>The Church’s DNA</a:t>
            </a:r>
            <a:endParaRPr sz="6600"/>
          </a:p>
          <a:p>
            <a:pPr lvl="0" algn="l">
              <a:lnSpc>
                <a:spcPct val="90000"/>
              </a:lnSpc>
              <a:defRPr sz="1800"/>
            </a:pPr>
            <a:endParaRPr sz="3600"/>
          </a:p>
          <a:p>
            <a:pPr lvl="0" algn="l">
              <a:lnSpc>
                <a:spcPct val="90000"/>
              </a:lnSpc>
              <a:defRPr sz="1800"/>
            </a:pPr>
            <a:r>
              <a:rPr sz="3600"/>
              <a:t>To consider the </a:t>
            </a:r>
            <a:r>
              <a:rPr b="1" sz="3600"/>
              <a:t>past</a:t>
            </a:r>
            <a:r>
              <a:rPr sz="3600"/>
              <a:t> and </a:t>
            </a:r>
            <a:r>
              <a:rPr b="1" sz="3600"/>
              <a:t>present</a:t>
            </a:r>
            <a:r>
              <a:rPr sz="3600"/>
              <a:t> of your church, look at the church’s DNA:</a:t>
            </a:r>
          </a:p>
        </p:txBody>
      </p:sp>
      <p:sp>
        <p:nvSpPr>
          <p:cNvPr id="68" name="Shape 68"/>
          <p:cNvSpPr/>
          <p:nvPr/>
        </p:nvSpPr>
        <p:spPr>
          <a:xfrm>
            <a:off x="8267935" y="4508500"/>
            <a:ext cx="2597697"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FFFFFF"/>
                </a:solidFill>
              </a:defRPr>
            </a:lvl1pPr>
          </a:lstStyle>
          <a:p>
            <a:pPr lvl="0">
              <a:defRPr sz="1800">
                <a:solidFill>
                  <a:srgbClr val="000000"/>
                </a:solidFill>
              </a:defRPr>
            </a:pPr>
            <a:r>
              <a:rPr sz="3600">
                <a:solidFill>
                  <a:srgbClr val="FFFFFF"/>
                </a:solidFill>
              </a:rPr>
              <a:t>Kid’s Ministry</a:t>
            </a:r>
          </a:p>
        </p:txBody>
      </p:sp>
      <p:sp>
        <p:nvSpPr>
          <p:cNvPr id="69" name="Shape 69"/>
          <p:cNvSpPr/>
          <p:nvPr/>
        </p:nvSpPr>
        <p:spPr>
          <a:xfrm>
            <a:off x="4033353" y="6172200"/>
            <a:ext cx="2735661"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FFFFFF"/>
                </a:solidFill>
              </a:defRPr>
            </a:lvl1pPr>
          </a:lstStyle>
          <a:p>
            <a:pPr lvl="0">
              <a:defRPr sz="1800">
                <a:solidFill>
                  <a:srgbClr val="000000"/>
                </a:solidFill>
              </a:defRPr>
            </a:pPr>
            <a:r>
              <a:rPr sz="3600">
                <a:solidFill>
                  <a:srgbClr val="FFFFFF"/>
                </a:solidFill>
              </a:rPr>
              <a:t>Sunday School</a:t>
            </a:r>
          </a:p>
        </p:txBody>
      </p:sp>
      <p:sp>
        <p:nvSpPr>
          <p:cNvPr id="70" name="Shape 70"/>
          <p:cNvSpPr/>
          <p:nvPr/>
        </p:nvSpPr>
        <p:spPr>
          <a:xfrm>
            <a:off x="8429116" y="6172200"/>
            <a:ext cx="2275335"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FFFFFF"/>
                </a:solidFill>
              </a:defRPr>
            </a:lvl1pPr>
          </a:lstStyle>
          <a:p>
            <a:pPr lvl="0">
              <a:defRPr sz="1800">
                <a:solidFill>
                  <a:srgbClr val="000000"/>
                </a:solidFill>
              </a:defRPr>
            </a:pPr>
            <a:r>
              <a:rPr sz="3600">
                <a:solidFill>
                  <a:srgbClr val="FFFFFF"/>
                </a:solidFill>
              </a:rPr>
              <a:t>Community</a:t>
            </a:r>
          </a:p>
        </p:txBody>
      </p:sp>
      <p:pic>
        <p:nvPicPr>
          <p:cNvPr id="71" name="F12 Vision Images.png"/>
          <p:cNvPicPr/>
          <p:nvPr/>
        </p:nvPicPr>
        <p:blipFill>
          <a:blip r:embed="rId3">
            <a:extLst/>
          </a:blip>
          <a:stretch>
            <a:fillRect/>
          </a:stretch>
        </p:blipFill>
        <p:spPr>
          <a:xfrm>
            <a:off x="3661150" y="2751028"/>
            <a:ext cx="7175501" cy="4692105"/>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1"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1"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