
<file path=[Content_Types].xml><?xml version="1.0" encoding="utf-8"?>
<Types xmlns="http://schemas.openxmlformats.org/package/2006/content-types">
  <Override PartName="/ppt/slideLayouts/slideLayout4.xml" ContentType="application/vnd.openxmlformats-officedocument.presentationml.slideLayout+xml"/>
  <Override PartName="/ppt/slideLayouts/slideLayout67.xml" ContentType="application/vnd.openxmlformats-officedocument.presentationml.slideLayout+xml"/>
  <Override PartName="/ppt/slideLayouts/slideLayout105.xml" ContentType="application/vnd.openxmlformats-officedocument.presentationml.slideLayout+xml"/>
  <Override PartName="/ppt/slides/slide18.xml" ContentType="application/vnd.openxmlformats-officedocument.presentationml.slide+xml"/>
  <Override PartName="/ppt/slideLayouts/slideLayout77.xml" ContentType="application/vnd.openxmlformats-officedocument.presentationml.slideLayout+xml"/>
  <Override PartName="/ppt/slideLayouts/slideLayout115.xml" ContentType="application/vnd.openxmlformats-officedocument.presentationml.slideLayout+xml"/>
  <Override PartName="/ppt/slides/slide28.xml" ContentType="application/vnd.openxmlformats-officedocument.presentationml.slide+xml"/>
  <Override PartName="/ppt/slideLayouts/slideLayout87.xml" ContentType="application/vnd.openxmlformats-officedocument.presentationml.slideLayout+xml"/>
  <Override PartName="/ppt/slideLayouts/slideLayout134.xml" ContentType="application/vnd.openxmlformats-officedocument.presentationml.slideLayout+xml"/>
  <Override PartName="/ppt/slides/slide9.xml" ContentType="application/vnd.openxmlformats-officedocument.presentationml.slide+xml"/>
  <Override PartName="/ppt/slideLayouts/slideLayout96.xml" ContentType="application/vnd.openxmlformats-officedocument.presentationml.slideLayout+xml"/>
  <Override PartName="/ppt/slideMasters/slideMaster7.xml" ContentType="application/vnd.openxmlformats-officedocument.presentationml.slideMaster+xml"/>
  <Override PartName="/ppt/slideLayouts/slideLayout144.xml" ContentType="application/vnd.openxmlformats-officedocument.presentationml.slideLayout+xml"/>
  <Override PartName="/ppt/slideLayouts/slideLayout153.xml" ContentType="application/vnd.openxmlformats-officedocument.presentationml.slideLayout+xml"/>
  <Override PartName="/ppt/slideLayouts/slideLayout15.xml" ContentType="application/vnd.openxmlformats-officedocument.presentationml.slideLayout+xml"/>
  <Override PartName="/ppt/theme/theme1.xml" ContentType="application/vnd.openxmlformats-officedocument.theme+xml"/>
  <Override PartName="/ppt/slideLayouts/slideLayout24.xml" ContentType="application/vnd.openxmlformats-officedocument.presentationml.slideLayout+xml"/>
  <Override PartName="/ppt/slideLayouts/slideLayout34.xml" ContentType="application/vnd.openxmlformats-officedocument.presentationml.slideLayout+xml"/>
  <Override PartName="/ppt/slideLayouts/slideLayout149.xml" ContentType="application/vnd.openxmlformats-officedocument.presentationml.slideLayout+xml"/>
  <Override PartName="/ppt/slideLayouts/slideLayout43.xml" ContentType="application/vnd.openxmlformats-officedocument.presentationml.slideLayout+xml"/>
  <Override PartName="/ppt/slideLayouts/slideLayout53.xml" ContentType="application/vnd.openxmlformats-officedocument.presentationml.slideLayout+xml"/>
  <Override PartName="/ppt/theme/theme7.xml" ContentType="application/vnd.openxmlformats-officedocument.theme+xml"/>
  <Default Extension="jpeg" ContentType="image/jpeg"/>
  <Override PartName="/ppt/slideLayouts/slideLayout63.xml" ContentType="application/vnd.openxmlformats-officedocument.presentationml.slideLayout+xml"/>
  <Override PartName="/ppt/slideLayouts/slideLayout100.xml" ContentType="application/vnd.openxmlformats-officedocument.presentationml.slideLayout+xml"/>
  <Override PartName="/ppt/slides/slide13.xml" ContentType="application/vnd.openxmlformats-officedocument.presentationml.slide+xml"/>
  <Override PartName="/ppt/slideLayouts/slideLayout72.xml" ContentType="application/vnd.openxmlformats-officedocument.presentationml.slideLayout+xml"/>
  <Override PartName="/ppt/slideLayouts/slideLayout110.xml" ContentType="application/vnd.openxmlformats-officedocument.presentationml.slideLayout+xml"/>
  <Override PartName="/ppt/theme/theme12.xml" ContentType="application/vnd.openxmlformats-officedocument.theme+xml"/>
  <Override PartName="/ppt/slides/slide23.xml" ContentType="application/vnd.openxmlformats-officedocument.presentationml.slide+xml"/>
  <Override PartName="/ppt/slideLayouts/slideLayout49.xml" ContentType="application/vnd.openxmlformats-officedocument.presentationml.slideLayout+xml"/>
  <Override PartName="/ppt/slideLayouts/slideLayout82.xml" ContentType="application/vnd.openxmlformats-officedocument.presentationml.slideLayout+xml"/>
  <Override PartName="/ppt/slideLayouts/slideLayout120.xml" ContentType="application/vnd.openxmlformats-officedocument.presentationml.slideLayout+xml"/>
  <Override PartName="/ppt/slideMasters/slideMaster13.xml" ContentType="application/vnd.openxmlformats-officedocument.presentationml.slideMaster+xml"/>
  <Override PartName="/ppt/slides/slide4.xml" ContentType="application/vnd.openxmlformats-officedocument.presentationml.slide+xml"/>
  <Override PartName="/ppt/slideLayouts/slideLayout59.xml" ContentType="application/vnd.openxmlformats-officedocument.presentationml.slideLayout+xml"/>
  <Override PartName="/ppt/slideLayouts/slideLayout5.xml" ContentType="application/vnd.openxmlformats-officedocument.presentationml.slideLayout+xml"/>
  <Override PartName="/ppt/slideLayouts/slideLayout91.xml" ContentType="application/vnd.openxmlformats-officedocument.presentationml.slideLayout+xml"/>
  <Override PartName="/ppt/slideMasters/slideMaster2.xml" ContentType="application/vnd.openxmlformats-officedocument.presentationml.slideMaster+xml"/>
  <Override PartName="/ppt/slideLayouts/slideLayout68.xml" ContentType="application/vnd.openxmlformats-officedocument.presentationml.slideLayout+xml"/>
  <Override PartName="/ppt/slideLayouts/slideLayout106.xml" ContentType="application/vnd.openxmlformats-officedocument.presentationml.slideLayout+xml"/>
  <Override PartName="/ppt/slides/slide19.xml" ContentType="application/vnd.openxmlformats-officedocument.presentationml.slide+xml"/>
  <Override PartName="/ppt/slideLayouts/slideLayout78.xml" ContentType="application/vnd.openxmlformats-officedocument.presentationml.slideLayout+xml"/>
  <Override PartName="/ppt/slideLayouts/slideLayout116.xml" ContentType="application/vnd.openxmlformats-officedocument.presentationml.slideLayout+xml"/>
  <Override PartName="/ppt/slideLayouts/slideLayout10.xml" ContentType="application/vnd.openxmlformats-officedocument.presentationml.slideLayout+xml"/>
  <Override PartName="/ppt/slideLayouts/slideLayout125.xml" ContentType="application/vnd.openxmlformats-officedocument.presentationml.slideLayout+xml"/>
  <Override PartName="/ppt/slideLayouts/slideLayout88.xml" ContentType="application/vnd.openxmlformats-officedocument.presentationml.slideLayout+xml"/>
  <Override PartName="/ppt/slideLayouts/slideLayout135.xml" ContentType="application/vnd.openxmlformats-officedocument.presentationml.slideLayout+xml"/>
  <Override PartName="/ppt/slideLayouts/slideLayout97.xml" ContentType="application/vnd.openxmlformats-officedocument.presentationml.slideLayout+xml"/>
  <Override PartName="/ppt/slideMasters/slideMaster8.xml" ContentType="application/vnd.openxmlformats-officedocument.presentationml.slideMaster+xml"/>
  <Override PartName="/ppt/slideLayouts/slideLayout145.xml" ContentType="application/vnd.openxmlformats-officedocument.presentationml.slideLayout+xml"/>
  <Override PartName="/ppt/slideLayouts/slideLayout154.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Override PartName="/ppt/slideLayouts/slideLayout54.xml" ContentType="application/vnd.openxmlformats-officedocument.presentationml.slideLayout+xml"/>
  <Override PartName="/ppt/theme/theme8.xml" ContentType="application/vnd.openxmlformats-officedocument.theme+xml"/>
  <Override PartName="/ppt/slideLayouts/slideLayout101.xml" ContentType="application/vnd.openxmlformats-officedocument.presentationml.slideLayout+xml"/>
  <Override PartName="/ppt/slideLayouts/slideLayout64.xml" ContentType="application/vnd.openxmlformats-officedocument.presentationml.slideLayout+xml"/>
  <Override PartName="/ppt/slides/slide14.xml" ContentType="application/vnd.openxmlformats-officedocument.presentationml.slide+xml"/>
  <Override PartName="/ppt/slideLayouts/slideLayout73.xml" ContentType="application/vnd.openxmlformats-officedocument.presentationml.slideLayout+xml"/>
  <Override PartName="/ppt/slideLayouts/slideLayout111.xml" ContentType="application/vnd.openxmlformats-officedocument.presentationml.slideLayout+xml"/>
  <Override PartName="/ppt/theme/theme13.xml" ContentType="application/vnd.openxmlformats-officedocument.theme+xml"/>
  <Override PartName="/ppt/slides/slide24.xml" ContentType="application/vnd.openxmlformats-officedocument.presentationml.slide+xml"/>
  <Default Extension="bin" ContentType="application/vnd.openxmlformats-officedocument.presentationml.printerSettings"/>
  <Override PartName="/ppt/slideLayouts/slideLayout83.xml" ContentType="application/vnd.openxmlformats-officedocument.presentationml.slideLayout+xml"/>
  <Override PartName="/ppt/slideLayouts/slideLayout121.xml" ContentType="application/vnd.openxmlformats-officedocument.presentationml.slideLayout+xml"/>
  <Override PartName="/ppt/slideMasters/slideMaster14.xml" ContentType="application/vnd.openxmlformats-officedocument.presentationml.slideMaster+xml"/>
  <Override PartName="/ppt/slides/slide5.xml" ContentType="application/vnd.openxmlformats-officedocument.presentationml.slide+xml"/>
  <Default Extension="xml" ContentType="application/xml"/>
  <Override PartName="/ppt/slideLayouts/slideLayout6.xml" ContentType="application/vnd.openxmlformats-officedocument.presentationml.slideLayout+xml"/>
  <Override PartName="/ppt/slideMasters/slideMaster3.xml" ContentType="application/vnd.openxmlformats-officedocument.presentationml.slideMaster+xml"/>
  <Override PartName="/ppt/tableStyles.xml" ContentType="application/vnd.openxmlformats-officedocument.presentationml.tableStyles+xml"/>
  <Override PartName="/ppt/slideLayouts/slideLayout69.xml" ContentType="application/vnd.openxmlformats-officedocument.presentationml.slideLayout+xml"/>
  <Override PartName="/ppt/slideLayouts/slideLayout92.xml" ContentType="application/vnd.openxmlformats-officedocument.presentationml.slideLayout+xml"/>
  <Override PartName="/ppt/slideLayouts/slideLayout107.xml" ContentType="application/vnd.openxmlformats-officedocument.presentationml.slideLayout+xml"/>
  <Override PartName="/ppt/slideLayouts/slideLayout130.xml" ContentType="application/vnd.openxmlformats-officedocument.presentationml.slideLayout+xml"/>
  <Override PartName="/ppt/slideLayouts/slideLayout117.xml" ContentType="application/vnd.openxmlformats-officedocument.presentationml.slideLayout+xml"/>
  <Override PartName="/ppt/slideLayouts/slideLayout79.xml" ContentType="application/vnd.openxmlformats-officedocument.presentationml.slideLayout+xml"/>
  <Override PartName="/ppt/slideLayouts/slideLayout140.xml" ContentType="application/vnd.openxmlformats-officedocument.presentationml.slideLayout+xml"/>
  <Override PartName="/ppt/slideLayouts/slideLayout11.xml" ContentType="application/vnd.openxmlformats-officedocument.presentationml.slideLayout+xml"/>
  <Override PartName="/ppt/slideLayouts/slideLayout126.xml" ContentType="application/vnd.openxmlformats-officedocument.presentationml.slideLayout+xml"/>
  <Override PartName="/ppt/slideLayouts/slideLayout20.xml" ContentType="application/vnd.openxmlformats-officedocument.presentationml.slideLayout+xml"/>
  <Override PartName="/docProps/app.xml" ContentType="application/vnd.openxmlformats-officedocument.extended-properties+xml"/>
  <Override PartName="/ppt/slideLayouts/slideLayout136.xml" ContentType="application/vnd.openxmlformats-officedocument.presentationml.slideLayout+xml"/>
  <Override PartName="/ppt/slideLayouts/slideLayout98.xml" ContentType="application/vnd.openxmlformats-officedocument.presentationml.slideLayout+xml"/>
  <Override PartName="/ppt/slideLayouts/slideLayout30.xml" ContentType="application/vnd.openxmlformats-officedocument.presentationml.slideLayout+xml"/>
  <Override PartName="/ppt/slideMasters/slideMaster9.xml" ContentType="application/vnd.openxmlformats-officedocument.presentationml.slideMaster+xml"/>
  <Override PartName="/ppt/slideLayouts/slideLayout146.xml" ContentType="application/vnd.openxmlformats-officedocument.presentationml.slideLayout+xml"/>
  <Override PartName="/docProps/core.xml" ContentType="application/vnd.openxmlformats-package.core-properties+xml"/>
  <Override PartName="/ppt/slideLayouts/slideLayout17.xml" ContentType="application/vnd.openxmlformats-officedocument.presentationml.slideLayout+xml"/>
  <Override PartName="/ppt/theme/theme3.xml" ContentType="application/vnd.openxmlformats-officedocument.theme+xml"/>
  <Override PartName="/ppt/slideLayouts/slideLayout26.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55.xml" ContentType="application/vnd.openxmlformats-officedocument.presentationml.slideLayout+xml"/>
  <Override PartName="/ppt/slideLayouts/slideLayout1.xml" ContentType="application/vnd.openxmlformats-officedocument.presentationml.slideLayout+xml"/>
  <Override PartName="/ppt/theme/theme9.xml" ContentType="application/vnd.openxmlformats-officedocument.theme+xml"/>
  <Override PartName="/ppt/slideLayouts/slideLayout102.xml" ContentType="application/vnd.openxmlformats-officedocument.presentationml.slideLayout+xml"/>
  <Override PartName="/ppt/slides/slide15.xml" ContentType="application/vnd.openxmlformats-officedocument.presentationml.slide+xml"/>
  <Override PartName="/ppt/slideLayouts/slideLayout74.xml" ContentType="application/vnd.openxmlformats-officedocument.presentationml.slideLayout+xml"/>
  <Override PartName="/ppt/slideLayouts/slideLayout112.xml" ContentType="application/vnd.openxmlformats-officedocument.presentationml.slideLayout+xml"/>
  <Override PartName="/ppt/theme/theme14.xml" ContentType="application/vnd.openxmlformats-officedocument.theme+xml"/>
  <Override PartName="/ppt/slides/slide25.xml" ContentType="application/vnd.openxmlformats-officedocument.presentationml.slide+xml"/>
  <Override PartName="/ppt/slideLayouts/slideLayout84.xml" ContentType="application/vnd.openxmlformats-officedocument.presentationml.slideLayout+xml"/>
  <Override PartName="/ppt/slideLayouts/slideLayout122.xml" ContentType="application/vnd.openxmlformats-officedocument.presentationml.slideLayout+xml"/>
  <Override PartName="/ppt/slideLayouts/slideLayout131.xml" ContentType="application/vnd.openxmlformats-officedocument.presentationml.slideLayout+xml"/>
  <Override PartName="/ppt/slideLayouts/slideLayout93.xml" ContentType="application/vnd.openxmlformats-officedocument.presentationml.slideLayout+xml"/>
  <Override PartName="/ppt/slides/slide6.xml" ContentType="application/vnd.openxmlformats-officedocument.presentationml.slide+xml"/>
  <Override PartName="/ppt/slideLayouts/slideLayout7.xml" ContentType="application/vnd.openxmlformats-officedocument.presentationml.slideLayout+xml"/>
  <Override PartName="/ppt/slideMasters/slideMaster4.xml" ContentType="application/vnd.openxmlformats-officedocument.presentationml.slideMaster+xml"/>
  <Override PartName="/ppt/slideLayouts/slideLayout108.xml" ContentType="application/vnd.openxmlformats-officedocument.presentationml.slideLayout+xml"/>
  <Override PartName="/ppt/slideLayouts/slideLayout141.xml" ContentType="application/vnd.openxmlformats-officedocument.presentationml.slideLayout+xml"/>
  <Default Extension="png" ContentType="image/png"/>
  <Override PartName="/ppt/slideLayouts/slideLayout150.xml" ContentType="application/vnd.openxmlformats-officedocument.presentationml.slideLayout+xml"/>
  <Override PartName="/ppt/slideLayouts/slideLayout118.xml" ContentType="application/vnd.openxmlformats-officedocument.presentationml.slideLayout+xml"/>
  <Override PartName="/ppt/slideLayouts/slideLayout12.xml" ContentType="application/vnd.openxmlformats-officedocument.presentationml.slideLayout+xml"/>
  <Override PartName="/ppt/slideLayouts/slideLayout127.xml" ContentType="application/vnd.openxmlformats-officedocument.presentationml.slideLayout+xml"/>
  <Override PartName="/ppt/slideLayouts/slideLayout89.xml" ContentType="application/vnd.openxmlformats-officedocument.presentationml.slideLayout+xml"/>
  <Override PartName="/ppt/slideLayouts/slideLayout21.xml" ContentType="application/vnd.openxmlformats-officedocument.presentationml.slideLayout+xml"/>
  <Override PartName="/ppt/slideLayouts/slideLayout137.xml" ContentType="application/vnd.openxmlformats-officedocument.presentationml.slideLayout+xml"/>
  <Override PartName="/ppt/slideLayouts/slideLayout99.xml" ContentType="application/vnd.openxmlformats-officedocument.presentationml.slideLayout+xml"/>
  <Override PartName="/ppt/slideLayouts/slideLayout31.xml" ContentType="application/vnd.openxmlformats-officedocument.presentationml.slideLayout+xml"/>
  <Override PartName="/ppt/slideLayouts/slideLayout147.xml" ContentType="application/vnd.openxmlformats-officedocument.presentationml.slideLayout+xml"/>
  <Override PartName="/ppt/slideLayouts/slideLayout40.xml" ContentType="application/vnd.openxmlformats-officedocument.presentationml.slideLayout+xml"/>
  <Override PartName="/ppt/slideLayouts/slideLayout50.xml" ContentType="application/vnd.openxmlformats-officedocument.presentationml.slideLayout+xml"/>
  <Override PartName="/ppt/slideLayouts/slideLayout18.xml" ContentType="application/vnd.openxmlformats-officedocument.presentationml.slideLayout+xml"/>
  <Override PartName="/ppt/theme/theme4.xml" ContentType="application/vnd.openxmlformats-officedocument.theme+xml"/>
  <Override PartName="/ppt/slideLayouts/slideLayout60.xml" ContentType="application/vnd.openxmlformats-officedocument.presentationml.slideLayout+xml"/>
  <Override PartName="/ppt/slideLayouts/slideLayout27.xml" ContentType="application/vnd.openxmlformats-officedocument.presentationml.slideLayout+xml"/>
  <Override PartName="/ppt/slides/slide10.xml" ContentType="application/vnd.openxmlformats-officedocument.presentationml.slide+xml"/>
  <Override PartName="/ppt/slideLayouts/slideLayout37.xml" ContentType="application/vnd.openxmlformats-officedocument.presentationml.slideLayout+xml"/>
  <Override PartName="/ppt/slides/slide20.xml" ContentType="application/vnd.openxmlformats-officedocument.presentationml.slide+xml"/>
  <Override PartName="/ppt/slideLayouts/slideLayout46.xml" ContentType="application/vnd.openxmlformats-officedocument.presentationml.slideLayout+xml"/>
  <Override PartName="/ppt/slideMasters/slideMaster10.xml" ContentType="application/vnd.openxmlformats-officedocument.presentationml.slideMaster+xml"/>
  <Override PartName="/ppt/slides/slide1.xml" ContentType="application/vnd.openxmlformats-officedocument.presentationml.slide+xml"/>
  <Override PartName="/ppt/slideLayouts/slideLayout56.xml" ContentType="application/vnd.openxmlformats-officedocument.presentationml.slideLayout+xml"/>
  <Override PartName="/ppt/slideLayouts/slideLayout2.xml" ContentType="application/vnd.openxmlformats-officedocument.presentationml.slideLayout+xml"/>
  <Override PartName="/ppt/slideLayouts/slideLayout103.xml" ContentType="application/vnd.openxmlformats-officedocument.presentationml.slideLayout+xml"/>
  <Override PartName="/ppt/slideLayouts/slideLayout65.xml" ContentType="application/vnd.openxmlformats-officedocument.presentationml.slideLayout+xml"/>
  <Override PartName="/ppt/slides/slide16.xml" ContentType="application/vnd.openxmlformats-officedocument.presentationml.slide+xml"/>
  <Override PartName="/ppt/slideLayouts/slideLayout75.xml" ContentType="application/vnd.openxmlformats-officedocument.presentationml.slideLayout+xml"/>
  <Override PartName="/ppt/viewProps.xml" ContentType="application/vnd.openxmlformats-officedocument.presentationml.viewProps+xml"/>
  <Override PartName="/ppt/slideLayouts/slideLayout113.xml" ContentType="application/vnd.openxmlformats-officedocument.presentationml.slideLayout+xml"/>
  <Default Extension="rels" ContentType="application/vnd.openxmlformats-package.relationships+xml"/>
  <Override PartName="/ppt/slides/slide26.xml" ContentType="application/vnd.openxmlformats-officedocument.presentationml.slide+xml"/>
  <Override PartName="/ppt/slideLayouts/slideLayout85.xml" ContentType="application/vnd.openxmlformats-officedocument.presentationml.slideLayout+xml"/>
  <Override PartName="/ppt/slideLayouts/slideLayout123.xml" ContentType="application/vnd.openxmlformats-officedocument.presentationml.slideLayout+xml"/>
  <Override PartName="/ppt/slideLayouts/slideLayout132.xml" ContentType="application/vnd.openxmlformats-officedocument.presentationml.slideLayout+xml"/>
  <Override PartName="/ppt/slides/slide7.xml" ContentType="application/vnd.openxmlformats-officedocument.presentationml.slide+xml"/>
  <Override PartName="/ppt/slideLayouts/slideLayout94.xml" ContentType="application/vnd.openxmlformats-officedocument.presentationml.slideLayout+xml"/>
  <Override PartName="/ppt/slideLayouts/slideLayout8.xml" ContentType="application/vnd.openxmlformats-officedocument.presentationml.slideLayout+xml"/>
  <Override PartName="/ppt/slideMasters/slideMaster5.xml" ContentType="application/vnd.openxmlformats-officedocument.presentationml.slideMaster+xml"/>
  <Override PartName="/ppt/slideLayouts/slideLayout109.xml" ContentType="application/vnd.openxmlformats-officedocument.presentationml.slideLayout+xml"/>
  <Override PartName="/ppt/slideLayouts/slideLayout142.xml" ContentType="application/vnd.openxmlformats-officedocument.presentationml.slideLayout+xml"/>
  <Override PartName="/ppt/slideLayouts/slideLayout151.xml" ContentType="application/vnd.openxmlformats-officedocument.presentationml.slideLayout+xml"/>
  <Override PartName="/ppt/slideLayouts/slideLayout119.xml" ContentType="application/vnd.openxmlformats-officedocument.presentationml.slideLayout+xml"/>
  <Override PartName="/ppt/slideLayouts/slideLayout13.xml" ContentType="application/vnd.openxmlformats-officedocument.presentationml.slideLayout+xml"/>
  <Override PartName="/ppt/slideLayouts/slideLayout128.xml" ContentType="application/vnd.openxmlformats-officedocument.presentationml.slideLayout+xml"/>
  <Override PartName="/ppt/presProps.xml" ContentType="application/vnd.openxmlformats-officedocument.presentationml.presProps+xml"/>
  <Override PartName="/ppt/slideLayouts/slideLayout22.xml" ContentType="application/vnd.openxmlformats-officedocument.presentationml.slideLayout+xml"/>
  <Override PartName="/ppt/slideLayouts/slideLayout138.xml" ContentType="application/vnd.openxmlformats-officedocument.presentationml.slideLayout+xml"/>
  <Override PartName="/ppt/presentation.xml" ContentType="application/vnd.openxmlformats-officedocument.presentationml.presentation.main+xml"/>
  <Override PartName="/ppt/slideLayouts/slideLayout32.xml" ContentType="application/vnd.openxmlformats-officedocument.presentationml.slideLayout+xml"/>
  <Override PartName="/ppt/slideLayouts/slideLayout148.xml" ContentType="application/vnd.openxmlformats-officedocument.presentationml.slideLayout+xml"/>
  <Override PartName="/ppt/slideLayouts/slideLayout41.xml" ContentType="application/vnd.openxmlformats-officedocument.presentationml.slideLayout+xml"/>
  <Override PartName="/ppt/slideLayouts/slideLayout51.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slideLayouts/slideLayout28.xml" ContentType="application/vnd.openxmlformats-officedocument.presentationml.slideLayout+xml"/>
  <Override PartName="/ppt/slideLayouts/slideLayout61.xml" ContentType="application/vnd.openxmlformats-officedocument.presentationml.slideLayout+xml"/>
  <Override PartName="/ppt/slides/slide11.xml" ContentType="application/vnd.openxmlformats-officedocument.presentationml.slide+xml"/>
  <Override PartName="/ppt/slideLayouts/slideLayout70.xml" ContentType="application/vnd.openxmlformats-officedocument.presentationml.slideLayout+xml"/>
  <Override PartName="/ppt/slideLayouts/slideLayout38.xml" ContentType="application/vnd.openxmlformats-officedocument.presentationml.slideLayout+xml"/>
  <Override PartName="/ppt/theme/theme10.xml" ContentType="application/vnd.openxmlformats-officedocument.theme+xml"/>
  <Override PartName="/ppt/slides/slide21.xml" ContentType="application/vnd.openxmlformats-officedocument.presentationml.slide+xml"/>
  <Override PartName="/ppt/slideLayouts/slideLayout47.xml" ContentType="application/vnd.openxmlformats-officedocument.presentationml.slideLayout+xml"/>
  <Override PartName="/ppt/slideLayouts/slideLayout80.xml" ContentType="application/vnd.openxmlformats-officedocument.presentationml.slideLayout+xml"/>
  <Override PartName="/ppt/slideMasters/slideMaster11.xml" ContentType="application/vnd.openxmlformats-officedocument.presentationml.slideMaster+xml"/>
  <Override PartName="/ppt/slides/slide2.xml" ContentType="application/vnd.openxmlformats-officedocument.presentationml.slide+xml"/>
  <Override PartName="/ppt/slideLayouts/slideLayout57.xml" ContentType="application/vnd.openxmlformats-officedocument.presentationml.slideLayout+xml"/>
  <Override PartName="/ppt/slideLayouts/slideLayout3.xml" ContentType="application/vnd.openxmlformats-officedocument.presentationml.slideLayout+xml"/>
  <Override PartName="/ppt/slideLayouts/slideLayout104.xml" ContentType="application/vnd.openxmlformats-officedocument.presentationml.slideLayout+xml"/>
  <Override PartName="/ppt/slideLayouts/slideLayout66.xml" ContentType="application/vnd.openxmlformats-officedocument.presentationml.slideLayout+xml"/>
  <Override PartName="/ppt/slides/slide17.xml" ContentType="application/vnd.openxmlformats-officedocument.presentationml.slide+xml"/>
  <Override PartName="/ppt/slideLayouts/slideLayout76.xml" ContentType="application/vnd.openxmlformats-officedocument.presentationml.slideLayout+xml"/>
  <Override PartName="/ppt/slideLayouts/slideLayout114.xml" ContentType="application/vnd.openxmlformats-officedocument.presentationml.slideLayout+xml"/>
  <Override PartName="/ppt/slides/slide27.xml" ContentType="application/vnd.openxmlformats-officedocument.presentationml.slide+xml"/>
  <Override PartName="/ppt/slideLayouts/slideLayout86.xml" ContentType="application/vnd.openxmlformats-officedocument.presentationml.slideLayout+xml"/>
  <Override PartName="/ppt/slideLayouts/slideLayout124.xml" ContentType="application/vnd.openxmlformats-officedocument.presentationml.slideLayout+xml"/>
  <Override PartName="/ppt/slideLayouts/slideLayout133.xml" ContentType="application/vnd.openxmlformats-officedocument.presentationml.slideLayout+xml"/>
  <Override PartName="/ppt/slides/slide8.xml" ContentType="application/vnd.openxmlformats-officedocument.presentationml.slide+xml"/>
  <Override PartName="/ppt/slideLayouts/slideLayout95.xml" ContentType="application/vnd.openxmlformats-officedocument.presentationml.slideLayout+xml"/>
  <Override PartName="/ppt/slideLayouts/slideLayout9.xml" ContentType="application/vnd.openxmlformats-officedocument.presentationml.slideLayout+xml"/>
  <Override PartName="/ppt/slideMasters/slideMaster6.xml" ContentType="application/vnd.openxmlformats-officedocument.presentationml.slideMaster+xml"/>
  <Override PartName="/ppt/slideLayouts/slideLayout143.xml" ContentType="application/vnd.openxmlformats-officedocument.presentationml.slideLayout+xml"/>
  <Override PartName="/ppt/slideLayouts/slideLayout152.xml" ContentType="application/vnd.openxmlformats-officedocument.presentationml.slideLayout+xml"/>
  <Override PartName="/ppt/slideLayouts/slideLayout14.xml" ContentType="application/vnd.openxmlformats-officedocument.presentationml.slideLayout+xml"/>
  <Override PartName="/ppt/slideLayouts/slideLayout129.xml" ContentType="application/vnd.openxmlformats-officedocument.presentationml.slideLayout+xml"/>
  <Override PartName="/ppt/slideLayouts/slideLayout23.xml" ContentType="application/vnd.openxmlformats-officedocument.presentationml.slideLayout+xml"/>
  <Override PartName="/ppt/slideLayouts/slideLayout139.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2.xml" ContentType="application/vnd.openxmlformats-officedocument.presentationml.slideLayout+xml"/>
  <Override PartName="/ppt/theme/theme6.xml" ContentType="application/vnd.openxmlformats-officedocument.theme+xml"/>
  <Override PartName="/ppt/slideLayouts/slideLayout29.xml" ContentType="application/vnd.openxmlformats-officedocument.presentationml.slideLayout+xml"/>
  <Override PartName="/ppt/slideLayouts/slideLayout62.xml" ContentType="application/vnd.openxmlformats-officedocument.presentationml.slideLayout+xml"/>
  <Override PartName="/ppt/slides/slide12.xml" ContentType="application/vnd.openxmlformats-officedocument.presentationml.slide+xml"/>
  <Override PartName="/ppt/slideLayouts/slideLayout71.xml" ContentType="application/vnd.openxmlformats-officedocument.presentationml.slideLayout+xml"/>
  <Override PartName="/ppt/slideLayouts/slideLayout39.xml" ContentType="application/vnd.openxmlformats-officedocument.presentationml.slideLayout+xml"/>
  <Override PartName="/ppt/theme/theme11.xml" ContentType="application/vnd.openxmlformats-officedocument.theme+xml"/>
  <Override PartName="/ppt/slides/slide22.xml" ContentType="application/vnd.openxmlformats-officedocument.presentationml.slide+xml"/>
  <Override PartName="/ppt/slideLayouts/slideLayout48.xml" ContentType="application/vnd.openxmlformats-officedocument.presentationml.slideLayout+xml"/>
  <Override PartName="/ppt/slideLayouts/slideLayout81.xml" ContentType="application/vnd.openxmlformats-officedocument.presentationml.slideLayout+xml"/>
  <Override PartName="/ppt/slideMasters/slideMaster12.xml" ContentType="application/vnd.openxmlformats-officedocument.presentationml.slideMaster+xml"/>
  <Override PartName="/ppt/slides/slide3.xml" ContentType="application/vnd.openxmlformats-officedocument.presentationml.slide+xml"/>
  <Override PartName="/ppt/slideLayouts/slideLayout90.xml" ContentType="application/vnd.openxmlformats-officedocument.presentationml.slideLayout+xml"/>
  <Override PartName="/ppt/slideLayouts/slideLayout58.xml" ContentType="application/vnd.openxmlformats-officedocument.presentationml.slideLayout+xml"/>
  <Override PartName="/ppt/slideMasters/slideMaster1.xml" ContentType="application/vnd.openxmlformats-officedocument.presentationml.slideMaster+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 id="2147483649" r:id="rId2"/>
    <p:sldMasterId id="2147483650" r:id="rId3"/>
    <p:sldMasterId id="2147483651" r:id="rId4"/>
    <p:sldMasterId id="2147483652" r:id="rId5"/>
    <p:sldMasterId id="2147483653" r:id="rId6"/>
    <p:sldMasterId id="2147483654" r:id="rId7"/>
    <p:sldMasterId id="2147483655" r:id="rId8"/>
    <p:sldMasterId id="2147483656" r:id="rId9"/>
    <p:sldMasterId id="2147483657" r:id="rId10"/>
    <p:sldMasterId id="2147483658" r:id="rId11"/>
    <p:sldMasterId id="2147483659" r:id="rId12"/>
    <p:sldMasterId id="2147483660" r:id="rId13"/>
    <p:sldMasterId id="2147483661" r:id="rId14"/>
  </p:sldMasterIdLst>
  <p:sldIdLst>
    <p:sldId id="314" r:id="rId15"/>
    <p:sldId id="264" r:id="rId16"/>
    <p:sldId id="259" r:id="rId17"/>
    <p:sldId id="258" r:id="rId18"/>
    <p:sldId id="265" r:id="rId19"/>
    <p:sldId id="256" r:id="rId20"/>
    <p:sldId id="262" r:id="rId21"/>
    <p:sldId id="280" r:id="rId22"/>
    <p:sldId id="283" r:id="rId23"/>
    <p:sldId id="266" r:id="rId24"/>
    <p:sldId id="285" r:id="rId25"/>
    <p:sldId id="286" r:id="rId26"/>
    <p:sldId id="324" r:id="rId27"/>
    <p:sldId id="289" r:id="rId28"/>
    <p:sldId id="325" r:id="rId29"/>
    <p:sldId id="290" r:id="rId30"/>
    <p:sldId id="315" r:id="rId31"/>
    <p:sldId id="318" r:id="rId32"/>
    <p:sldId id="311" r:id="rId33"/>
    <p:sldId id="287" r:id="rId34"/>
    <p:sldId id="319" r:id="rId35"/>
    <p:sldId id="268" r:id="rId36"/>
    <p:sldId id="260" r:id="rId37"/>
    <p:sldId id="313" r:id="rId38"/>
    <p:sldId id="320" r:id="rId39"/>
    <p:sldId id="321" r:id="rId40"/>
    <p:sldId id="322" r:id="rId41"/>
    <p:sldId id="323" r:id="rId42"/>
  </p:sldIdLst>
  <p:sldSz cx="16256000" cy="9144000"/>
  <p:notesSz cx="6858000" cy="9144000"/>
  <p:defaultTextStyle>
    <a:defPPr>
      <a:defRPr lang="en-US"/>
    </a:defPPr>
    <a:lvl1pPr algn="ctr" rtl="0" fontAlgn="base">
      <a:spcBef>
        <a:spcPct val="0"/>
      </a:spcBef>
      <a:spcAft>
        <a:spcPct val="0"/>
      </a:spcAft>
      <a:defRPr sz="3600" kern="1200">
        <a:solidFill>
          <a:srgbClr val="000000"/>
        </a:solidFill>
        <a:latin typeface="Gill Sans" pitchFamily="-106" charset="0"/>
        <a:ea typeface="ヒラギノ角ゴ ProN W3" pitchFamily="-106" charset="-128"/>
        <a:cs typeface="ヒラギノ角ゴ ProN W3" pitchFamily="-106" charset="-128"/>
        <a:sym typeface="Gill Sans" pitchFamily="-106" charset="0"/>
      </a:defRPr>
    </a:lvl1pPr>
    <a:lvl2pPr marL="457200" algn="ctr" rtl="0" fontAlgn="base">
      <a:spcBef>
        <a:spcPct val="0"/>
      </a:spcBef>
      <a:spcAft>
        <a:spcPct val="0"/>
      </a:spcAft>
      <a:defRPr sz="3600" kern="1200">
        <a:solidFill>
          <a:srgbClr val="000000"/>
        </a:solidFill>
        <a:latin typeface="Gill Sans" pitchFamily="-106" charset="0"/>
        <a:ea typeface="ヒラギノ角ゴ ProN W3" pitchFamily="-106" charset="-128"/>
        <a:cs typeface="ヒラギノ角ゴ ProN W3" pitchFamily="-106" charset="-128"/>
        <a:sym typeface="Gill Sans" pitchFamily="-106" charset="0"/>
      </a:defRPr>
    </a:lvl2pPr>
    <a:lvl3pPr marL="914400" algn="ctr" rtl="0" fontAlgn="base">
      <a:spcBef>
        <a:spcPct val="0"/>
      </a:spcBef>
      <a:spcAft>
        <a:spcPct val="0"/>
      </a:spcAft>
      <a:defRPr sz="3600" kern="1200">
        <a:solidFill>
          <a:srgbClr val="000000"/>
        </a:solidFill>
        <a:latin typeface="Gill Sans" pitchFamily="-106" charset="0"/>
        <a:ea typeface="ヒラギノ角ゴ ProN W3" pitchFamily="-106" charset="-128"/>
        <a:cs typeface="ヒラギノ角ゴ ProN W3" pitchFamily="-106" charset="-128"/>
        <a:sym typeface="Gill Sans" pitchFamily="-106" charset="0"/>
      </a:defRPr>
    </a:lvl3pPr>
    <a:lvl4pPr marL="1371600" algn="ctr" rtl="0" fontAlgn="base">
      <a:spcBef>
        <a:spcPct val="0"/>
      </a:spcBef>
      <a:spcAft>
        <a:spcPct val="0"/>
      </a:spcAft>
      <a:defRPr sz="3600" kern="1200">
        <a:solidFill>
          <a:srgbClr val="000000"/>
        </a:solidFill>
        <a:latin typeface="Gill Sans" pitchFamily="-106" charset="0"/>
        <a:ea typeface="ヒラギノ角ゴ ProN W3" pitchFamily="-106" charset="-128"/>
        <a:cs typeface="ヒラギノ角ゴ ProN W3" pitchFamily="-106" charset="-128"/>
        <a:sym typeface="Gill Sans" pitchFamily="-106" charset="0"/>
      </a:defRPr>
    </a:lvl4pPr>
    <a:lvl5pPr marL="1828800" algn="ctr" rtl="0" fontAlgn="base">
      <a:spcBef>
        <a:spcPct val="0"/>
      </a:spcBef>
      <a:spcAft>
        <a:spcPct val="0"/>
      </a:spcAft>
      <a:defRPr sz="3600" kern="1200">
        <a:solidFill>
          <a:srgbClr val="000000"/>
        </a:solidFill>
        <a:latin typeface="Gill Sans" pitchFamily="-106" charset="0"/>
        <a:ea typeface="ヒラギノ角ゴ ProN W3" pitchFamily="-106" charset="-128"/>
        <a:cs typeface="ヒラギノ角ゴ ProN W3" pitchFamily="-106" charset="-128"/>
        <a:sym typeface="Gill Sans" pitchFamily="-106" charset="0"/>
      </a:defRPr>
    </a:lvl5pPr>
    <a:lvl6pPr marL="2286000" algn="l" defTabSz="457200" rtl="0" eaLnBrk="1" latinLnBrk="0" hangingPunct="1">
      <a:defRPr sz="3600" kern="1200">
        <a:solidFill>
          <a:srgbClr val="000000"/>
        </a:solidFill>
        <a:latin typeface="Gill Sans" pitchFamily="-106" charset="0"/>
        <a:ea typeface="ヒラギノ角ゴ ProN W3" pitchFamily="-106" charset="-128"/>
        <a:cs typeface="ヒラギノ角ゴ ProN W3" pitchFamily="-106" charset="-128"/>
        <a:sym typeface="Gill Sans" pitchFamily="-106" charset="0"/>
      </a:defRPr>
    </a:lvl6pPr>
    <a:lvl7pPr marL="2743200" algn="l" defTabSz="457200" rtl="0" eaLnBrk="1" latinLnBrk="0" hangingPunct="1">
      <a:defRPr sz="3600" kern="1200">
        <a:solidFill>
          <a:srgbClr val="000000"/>
        </a:solidFill>
        <a:latin typeface="Gill Sans" pitchFamily="-106" charset="0"/>
        <a:ea typeface="ヒラギノ角ゴ ProN W3" pitchFamily="-106" charset="-128"/>
        <a:cs typeface="ヒラギノ角ゴ ProN W3" pitchFamily="-106" charset="-128"/>
        <a:sym typeface="Gill Sans" pitchFamily="-106" charset="0"/>
      </a:defRPr>
    </a:lvl7pPr>
    <a:lvl8pPr marL="3200400" algn="l" defTabSz="457200" rtl="0" eaLnBrk="1" latinLnBrk="0" hangingPunct="1">
      <a:defRPr sz="3600" kern="1200">
        <a:solidFill>
          <a:srgbClr val="000000"/>
        </a:solidFill>
        <a:latin typeface="Gill Sans" pitchFamily="-106" charset="0"/>
        <a:ea typeface="ヒラギノ角ゴ ProN W3" pitchFamily="-106" charset="-128"/>
        <a:cs typeface="ヒラギノ角ゴ ProN W3" pitchFamily="-106" charset="-128"/>
        <a:sym typeface="Gill Sans" pitchFamily="-106" charset="0"/>
      </a:defRPr>
    </a:lvl8pPr>
    <a:lvl9pPr marL="3657600" algn="l" defTabSz="457200" rtl="0" eaLnBrk="1" latinLnBrk="0" hangingPunct="1">
      <a:defRPr sz="3600" kern="1200">
        <a:solidFill>
          <a:srgbClr val="000000"/>
        </a:solidFill>
        <a:latin typeface="Gill Sans" pitchFamily="-106" charset="0"/>
        <a:ea typeface="ヒラギノ角ゴ ProN W3" pitchFamily="-106" charset="-128"/>
        <a:cs typeface="ヒラギノ角ゴ ProN W3" pitchFamily="-106" charset="-128"/>
        <a:sym typeface="Gill Sans" pitchFamily="-106" charset="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p:cViewPr>
        <p:scale>
          <a:sx n="50" d="100"/>
          <a:sy n="50" d="100"/>
        </p:scale>
        <p:origin x="-1448" y="-1016"/>
      </p:cViewPr>
      <p:guideLst>
        <p:guide orient="horz" pos="2880"/>
        <p:guide pos="512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46" Type="http://schemas.openxmlformats.org/officeDocument/2006/relationships/theme" Target="theme/theme1.xml"/><Relationship Id="rId47" Type="http://schemas.openxmlformats.org/officeDocument/2006/relationships/tableStyles" Target="tableStyles.xml"/><Relationship Id="rId20" Type="http://schemas.openxmlformats.org/officeDocument/2006/relationships/slide" Target="slides/slide6.xml"/><Relationship Id="rId21" Type="http://schemas.openxmlformats.org/officeDocument/2006/relationships/slide" Target="slides/slide7.xml"/><Relationship Id="rId22" Type="http://schemas.openxmlformats.org/officeDocument/2006/relationships/slide" Target="slides/slide8.xml"/><Relationship Id="rId23" Type="http://schemas.openxmlformats.org/officeDocument/2006/relationships/slide" Target="slides/slide9.xml"/><Relationship Id="rId24" Type="http://schemas.openxmlformats.org/officeDocument/2006/relationships/slide" Target="slides/slide10.xml"/><Relationship Id="rId25" Type="http://schemas.openxmlformats.org/officeDocument/2006/relationships/slide" Target="slides/slide11.xml"/><Relationship Id="rId26" Type="http://schemas.openxmlformats.org/officeDocument/2006/relationships/slide" Target="slides/slide12.xml"/><Relationship Id="rId27" Type="http://schemas.openxmlformats.org/officeDocument/2006/relationships/slide" Target="slides/slide13.xml"/><Relationship Id="rId28" Type="http://schemas.openxmlformats.org/officeDocument/2006/relationships/slide" Target="slides/slide14.xml"/><Relationship Id="rId29" Type="http://schemas.openxmlformats.org/officeDocument/2006/relationships/slide" Target="slides/slide15.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Master" Target="slideMasters/slideMaster5.xml"/><Relationship Id="rId30" Type="http://schemas.openxmlformats.org/officeDocument/2006/relationships/slide" Target="slides/slide16.xml"/><Relationship Id="rId31" Type="http://schemas.openxmlformats.org/officeDocument/2006/relationships/slide" Target="slides/slide17.xml"/><Relationship Id="rId32" Type="http://schemas.openxmlformats.org/officeDocument/2006/relationships/slide" Target="slides/slide18.xml"/><Relationship Id="rId9" Type="http://schemas.openxmlformats.org/officeDocument/2006/relationships/slideMaster" Target="slideMasters/slideMaster9.xml"/><Relationship Id="rId6" Type="http://schemas.openxmlformats.org/officeDocument/2006/relationships/slideMaster" Target="slideMasters/slideMaster6.xml"/><Relationship Id="rId7" Type="http://schemas.openxmlformats.org/officeDocument/2006/relationships/slideMaster" Target="slideMasters/slideMaster7.xml"/><Relationship Id="rId8" Type="http://schemas.openxmlformats.org/officeDocument/2006/relationships/slideMaster" Target="slideMasters/slideMaster8.xml"/><Relationship Id="rId33" Type="http://schemas.openxmlformats.org/officeDocument/2006/relationships/slide" Target="slides/slide19.xml"/><Relationship Id="rId34" Type="http://schemas.openxmlformats.org/officeDocument/2006/relationships/slide" Target="slides/slide20.xml"/><Relationship Id="rId35" Type="http://schemas.openxmlformats.org/officeDocument/2006/relationships/slide" Target="slides/slide21.xml"/><Relationship Id="rId36" Type="http://schemas.openxmlformats.org/officeDocument/2006/relationships/slide" Target="slides/slide22.xml"/><Relationship Id="rId10" Type="http://schemas.openxmlformats.org/officeDocument/2006/relationships/slideMaster" Target="slideMasters/slideMaster10.xml"/><Relationship Id="rId11" Type="http://schemas.openxmlformats.org/officeDocument/2006/relationships/slideMaster" Target="slideMasters/slideMaster11.xml"/><Relationship Id="rId12" Type="http://schemas.openxmlformats.org/officeDocument/2006/relationships/slideMaster" Target="slideMasters/slideMaster12.xml"/><Relationship Id="rId13" Type="http://schemas.openxmlformats.org/officeDocument/2006/relationships/slideMaster" Target="slideMasters/slideMaster13.xml"/><Relationship Id="rId14" Type="http://schemas.openxmlformats.org/officeDocument/2006/relationships/slideMaster" Target="slideMasters/slideMaster14.xml"/><Relationship Id="rId15" Type="http://schemas.openxmlformats.org/officeDocument/2006/relationships/slide" Target="slides/slide1.xml"/><Relationship Id="rId16" Type="http://schemas.openxmlformats.org/officeDocument/2006/relationships/slide" Target="slides/slide2.xml"/><Relationship Id="rId17" Type="http://schemas.openxmlformats.org/officeDocument/2006/relationships/slide" Target="slides/slide3.xml"/><Relationship Id="rId18" Type="http://schemas.openxmlformats.org/officeDocument/2006/relationships/slide" Target="slides/slide4.xml"/><Relationship Id="rId19" Type="http://schemas.openxmlformats.org/officeDocument/2006/relationships/slide" Target="slides/slide5.xml"/><Relationship Id="rId37" Type="http://schemas.openxmlformats.org/officeDocument/2006/relationships/slide" Target="slides/slide23.xml"/><Relationship Id="rId38" Type="http://schemas.openxmlformats.org/officeDocument/2006/relationships/slide" Target="slides/slide24.xml"/><Relationship Id="rId39" Type="http://schemas.openxmlformats.org/officeDocument/2006/relationships/slide" Target="slides/slide25.xml"/><Relationship Id="rId40" Type="http://schemas.openxmlformats.org/officeDocument/2006/relationships/slide" Target="slides/slide26.xml"/><Relationship Id="rId41" Type="http://schemas.openxmlformats.org/officeDocument/2006/relationships/slide" Target="slides/slide27.xml"/><Relationship Id="rId42" Type="http://schemas.openxmlformats.org/officeDocument/2006/relationships/slide" Target="slides/slide28.xml"/><Relationship Id="rId43" Type="http://schemas.openxmlformats.org/officeDocument/2006/relationships/printerSettings" Target="printerSettings/printerSettings1.bin"/><Relationship Id="rId44" Type="http://schemas.openxmlformats.org/officeDocument/2006/relationships/presProps" Target="presProps.xml"/><Relationship Id="rId4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2840038"/>
            <a:ext cx="13817600" cy="1960562"/>
          </a:xfrm>
        </p:spPr>
        <p:txBody>
          <a:bodyPr/>
          <a:lstStyle/>
          <a:p>
            <a:r>
              <a:rPr lang="en-US" smtClean="0"/>
              <a:t>Click to edit Master title style</a:t>
            </a:r>
            <a:endParaRPr lang="en-US"/>
          </a:p>
        </p:txBody>
      </p:sp>
      <p:sp>
        <p:nvSpPr>
          <p:cNvPr id="3" name="Subtitle 2"/>
          <p:cNvSpPr>
            <a:spLocks noGrp="1"/>
          </p:cNvSpPr>
          <p:nvPr>
            <p:ph type="subTitle" idx="1"/>
          </p:nvPr>
        </p:nvSpPr>
        <p:spPr>
          <a:xfrm>
            <a:off x="2438400" y="5181600"/>
            <a:ext cx="113792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0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2840038"/>
            <a:ext cx="13817600" cy="1960562"/>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2438400" y="5181600"/>
            <a:ext cx="11379200" cy="23368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0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12800" y="366713"/>
            <a:ext cx="14630400" cy="1524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idx="1"/>
          </p:nvPr>
        </p:nvSpPr>
        <p:spPr>
          <a:xfrm>
            <a:off x="812800" y="2133600"/>
            <a:ext cx="14630400" cy="6034088"/>
          </a:xfrm>
          <a:prstGeom prst="rect">
            <a:avLst/>
          </a:prstGeo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0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4288" y="5875338"/>
            <a:ext cx="13817600" cy="1816100"/>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284288" y="3875088"/>
            <a:ext cx="13817600" cy="2000250"/>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10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12800" y="366713"/>
            <a:ext cx="14630400" cy="1524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812800" y="2133600"/>
            <a:ext cx="7239000" cy="6034088"/>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8204200" y="2133600"/>
            <a:ext cx="7239000" cy="6034088"/>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0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12800" y="366713"/>
            <a:ext cx="14630400" cy="1524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12800" y="2046288"/>
            <a:ext cx="7181850" cy="85407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12800" y="2900363"/>
            <a:ext cx="7181850" cy="526732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8258175" y="2046288"/>
            <a:ext cx="7185025" cy="85407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8258175" y="2900363"/>
            <a:ext cx="7185025" cy="526732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0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12800" y="366713"/>
            <a:ext cx="14630400" cy="1524000"/>
          </a:xfrm>
          <a:prstGeom prst="rect">
            <a:avLst/>
          </a:prstGeom>
        </p:spPr>
        <p:txBody>
          <a:bodyPr vert="horz"/>
          <a:lstStyle/>
          <a:p>
            <a:r>
              <a:rPr lang="en-US" smtClean="0"/>
              <a:t>Click to edit Master title style</a:t>
            </a:r>
            <a:endParaRPr lang="en-US"/>
          </a:p>
        </p:txBody>
      </p:sp>
    </p:spTree>
  </p:cSld>
  <p:clrMapOvr>
    <a:masterClrMapping/>
  </p:clrMapOvr>
  <p:transition/>
</p:sldLayout>
</file>

<file path=ppt/slideLayouts/slideLayout10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10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800" y="363538"/>
            <a:ext cx="5348288" cy="154940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6356350" y="363538"/>
            <a:ext cx="9086850" cy="7804150"/>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12800" y="1912938"/>
            <a:ext cx="5348288" cy="6254750"/>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10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86113" y="6400800"/>
            <a:ext cx="9753600" cy="755650"/>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3186113" y="817563"/>
            <a:ext cx="9753600" cy="54864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Gill Sans" pitchFamily="-65" charset="0"/>
            </a:endParaRPr>
          </a:p>
        </p:txBody>
      </p:sp>
      <p:sp>
        <p:nvSpPr>
          <p:cNvPr id="4" name="Text Placeholder 3"/>
          <p:cNvSpPr>
            <a:spLocks noGrp="1"/>
          </p:cNvSpPr>
          <p:nvPr>
            <p:ph type="body" sz="half" idx="2"/>
          </p:nvPr>
        </p:nvSpPr>
        <p:spPr>
          <a:xfrm>
            <a:off x="3186113" y="7156450"/>
            <a:ext cx="9753600" cy="1073150"/>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10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12800" y="366713"/>
            <a:ext cx="14630400" cy="1524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812800" y="2133600"/>
            <a:ext cx="14630400" cy="603408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398250" y="241300"/>
            <a:ext cx="3270250" cy="7721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87500" y="241300"/>
            <a:ext cx="9658350" cy="7721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85600" y="366713"/>
            <a:ext cx="3657600" cy="780097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12800" y="366713"/>
            <a:ext cx="10820400" cy="780097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2840038"/>
            <a:ext cx="13817600" cy="1960562"/>
          </a:xfrm>
        </p:spPr>
        <p:txBody>
          <a:bodyPr/>
          <a:lstStyle/>
          <a:p>
            <a:r>
              <a:rPr lang="en-US" smtClean="0"/>
              <a:t>Click to edit Master title style</a:t>
            </a:r>
            <a:endParaRPr lang="en-US"/>
          </a:p>
        </p:txBody>
      </p:sp>
      <p:sp>
        <p:nvSpPr>
          <p:cNvPr id="3" name="Subtitle 2"/>
          <p:cNvSpPr>
            <a:spLocks noGrp="1"/>
          </p:cNvSpPr>
          <p:nvPr>
            <p:ph type="subTitle" idx="1"/>
          </p:nvPr>
        </p:nvSpPr>
        <p:spPr>
          <a:xfrm>
            <a:off x="2438400" y="5181600"/>
            <a:ext cx="113792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4288" y="5875338"/>
            <a:ext cx="138176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284288" y="3875088"/>
            <a:ext cx="138176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1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87500" y="2590800"/>
            <a:ext cx="3073400" cy="5372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13300" y="2590800"/>
            <a:ext cx="3073400" cy="5372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12800" y="366713"/>
            <a:ext cx="146304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12800" y="2046288"/>
            <a:ext cx="7181850"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12800" y="2900363"/>
            <a:ext cx="7181850"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8258175" y="2046288"/>
            <a:ext cx="7185025"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8258175" y="2900363"/>
            <a:ext cx="7185025"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1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1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800" y="363538"/>
            <a:ext cx="5348288"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6356350" y="363538"/>
            <a:ext cx="9086850"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12800" y="1912938"/>
            <a:ext cx="534828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1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86113" y="6400800"/>
            <a:ext cx="9753600" cy="7556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3186113" y="817563"/>
            <a:ext cx="97536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Gill Sans" pitchFamily="-65" charset="0"/>
            </a:endParaRPr>
          </a:p>
        </p:txBody>
      </p:sp>
      <p:sp>
        <p:nvSpPr>
          <p:cNvPr id="4" name="Text Placeholder 3"/>
          <p:cNvSpPr>
            <a:spLocks noGrp="1"/>
          </p:cNvSpPr>
          <p:nvPr>
            <p:ph type="body" sz="half" idx="2"/>
          </p:nvPr>
        </p:nvSpPr>
        <p:spPr>
          <a:xfrm>
            <a:off x="3186113" y="7156450"/>
            <a:ext cx="97536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2840038"/>
            <a:ext cx="13817600" cy="1960562"/>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2438400" y="5181600"/>
            <a:ext cx="113792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398250" y="241300"/>
            <a:ext cx="3270250" cy="7721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87500" y="241300"/>
            <a:ext cx="9658350" cy="7721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2840038"/>
            <a:ext cx="13817600" cy="1960562"/>
          </a:xfrm>
        </p:spPr>
        <p:txBody>
          <a:bodyPr/>
          <a:lstStyle/>
          <a:p>
            <a:r>
              <a:rPr lang="en-US" smtClean="0"/>
              <a:t>Click to edit Master title style</a:t>
            </a:r>
            <a:endParaRPr lang="en-US"/>
          </a:p>
        </p:txBody>
      </p:sp>
      <p:sp>
        <p:nvSpPr>
          <p:cNvPr id="3" name="Subtitle 2"/>
          <p:cNvSpPr>
            <a:spLocks noGrp="1"/>
          </p:cNvSpPr>
          <p:nvPr>
            <p:ph type="subTitle" idx="1"/>
          </p:nvPr>
        </p:nvSpPr>
        <p:spPr>
          <a:xfrm>
            <a:off x="2438400" y="5181600"/>
            <a:ext cx="113792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4288" y="5875338"/>
            <a:ext cx="138176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284288" y="3875088"/>
            <a:ext cx="138176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1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87500" y="2590800"/>
            <a:ext cx="6464300" cy="5372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8204200" y="2590800"/>
            <a:ext cx="6464300" cy="5372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12800" y="366713"/>
            <a:ext cx="146304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12800" y="2046288"/>
            <a:ext cx="7181850"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12800" y="2900363"/>
            <a:ext cx="7181850"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8258175" y="2046288"/>
            <a:ext cx="7185025"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8258175" y="2900363"/>
            <a:ext cx="7185025"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1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1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800" y="363538"/>
            <a:ext cx="5348288"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6356350" y="363538"/>
            <a:ext cx="9086850"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12800" y="1912938"/>
            <a:ext cx="534828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12800" y="366713"/>
            <a:ext cx="14630400" cy="1524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86113" y="6400800"/>
            <a:ext cx="9753600" cy="7556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3186113" y="817563"/>
            <a:ext cx="97536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Gill Sans" pitchFamily="-65" charset="0"/>
            </a:endParaRPr>
          </a:p>
        </p:txBody>
      </p:sp>
      <p:sp>
        <p:nvSpPr>
          <p:cNvPr id="4" name="Text Placeholder 3"/>
          <p:cNvSpPr>
            <a:spLocks noGrp="1"/>
          </p:cNvSpPr>
          <p:nvPr>
            <p:ph type="body" sz="half" idx="2"/>
          </p:nvPr>
        </p:nvSpPr>
        <p:spPr>
          <a:xfrm>
            <a:off x="3186113" y="7156450"/>
            <a:ext cx="97536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1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398250" y="241300"/>
            <a:ext cx="3270250" cy="7721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87500" y="241300"/>
            <a:ext cx="9658350" cy="7721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2840038"/>
            <a:ext cx="13817600" cy="1960562"/>
          </a:xfrm>
        </p:spPr>
        <p:txBody>
          <a:bodyPr/>
          <a:lstStyle/>
          <a:p>
            <a:r>
              <a:rPr lang="en-US" smtClean="0"/>
              <a:t>Click to edit Master title style</a:t>
            </a:r>
            <a:endParaRPr lang="en-US"/>
          </a:p>
        </p:txBody>
      </p:sp>
      <p:sp>
        <p:nvSpPr>
          <p:cNvPr id="3" name="Subtitle 2"/>
          <p:cNvSpPr>
            <a:spLocks noGrp="1"/>
          </p:cNvSpPr>
          <p:nvPr>
            <p:ph type="subTitle" idx="1"/>
          </p:nvPr>
        </p:nvSpPr>
        <p:spPr>
          <a:xfrm>
            <a:off x="2438400" y="5181600"/>
            <a:ext cx="113792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4288" y="5875338"/>
            <a:ext cx="138176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284288" y="3875088"/>
            <a:ext cx="138176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13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715500" y="2590800"/>
            <a:ext cx="2400300" cy="5372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2268200" y="2590800"/>
            <a:ext cx="2400300" cy="5372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3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12800" y="366713"/>
            <a:ext cx="146304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12800" y="2046288"/>
            <a:ext cx="7181850"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12800" y="2900363"/>
            <a:ext cx="7181850"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8258175" y="2046288"/>
            <a:ext cx="7185025"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8258175" y="2900363"/>
            <a:ext cx="7185025"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3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13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4288" y="5875338"/>
            <a:ext cx="13817600" cy="1816100"/>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284288" y="3875088"/>
            <a:ext cx="138176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14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800" y="363538"/>
            <a:ext cx="5348288"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6356350" y="363538"/>
            <a:ext cx="9086850"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12800" y="1912938"/>
            <a:ext cx="534828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14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86113" y="6400800"/>
            <a:ext cx="9753600" cy="7556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3186113" y="817563"/>
            <a:ext cx="97536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Gill Sans" pitchFamily="-65" charset="0"/>
            </a:endParaRPr>
          </a:p>
        </p:txBody>
      </p:sp>
      <p:sp>
        <p:nvSpPr>
          <p:cNvPr id="4" name="Text Placeholder 3"/>
          <p:cNvSpPr>
            <a:spLocks noGrp="1"/>
          </p:cNvSpPr>
          <p:nvPr>
            <p:ph type="body" sz="half" idx="2"/>
          </p:nvPr>
        </p:nvSpPr>
        <p:spPr>
          <a:xfrm>
            <a:off x="3186113" y="7156450"/>
            <a:ext cx="97536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14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4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398250" y="241300"/>
            <a:ext cx="3270250" cy="7721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87500" y="241300"/>
            <a:ext cx="9658350" cy="7721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4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2840038"/>
            <a:ext cx="13817600" cy="1960562"/>
          </a:xfrm>
        </p:spPr>
        <p:txBody>
          <a:bodyPr/>
          <a:lstStyle/>
          <a:p>
            <a:r>
              <a:rPr lang="en-US" smtClean="0"/>
              <a:t>Click to edit Master title style</a:t>
            </a:r>
            <a:endParaRPr lang="en-US"/>
          </a:p>
        </p:txBody>
      </p:sp>
      <p:sp>
        <p:nvSpPr>
          <p:cNvPr id="3" name="Subtitle 2"/>
          <p:cNvSpPr>
            <a:spLocks noGrp="1"/>
          </p:cNvSpPr>
          <p:nvPr>
            <p:ph type="subTitle" idx="1"/>
          </p:nvPr>
        </p:nvSpPr>
        <p:spPr>
          <a:xfrm>
            <a:off x="2438400" y="5181600"/>
            <a:ext cx="113792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4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4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4288" y="5875338"/>
            <a:ext cx="138176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284288" y="3875088"/>
            <a:ext cx="138176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14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87500" y="2590800"/>
            <a:ext cx="3073400" cy="5372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13300" y="2590800"/>
            <a:ext cx="3073400" cy="5372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4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12800" y="366713"/>
            <a:ext cx="146304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12800" y="2046288"/>
            <a:ext cx="7181850"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12800" y="2900363"/>
            <a:ext cx="7181850"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8258175" y="2046288"/>
            <a:ext cx="7185025"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8258175" y="2900363"/>
            <a:ext cx="7185025"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4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12800" y="366713"/>
            <a:ext cx="14630400" cy="1524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1587500" y="1193800"/>
            <a:ext cx="6464300" cy="6769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8204200" y="1193800"/>
            <a:ext cx="6464300" cy="6769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5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15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800" y="363538"/>
            <a:ext cx="5348288"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6356350" y="363538"/>
            <a:ext cx="9086850"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12800" y="1912938"/>
            <a:ext cx="534828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15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86113" y="6400800"/>
            <a:ext cx="9753600" cy="7556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3186113" y="817563"/>
            <a:ext cx="97536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Gill Sans" pitchFamily="-65" charset="0"/>
            </a:endParaRPr>
          </a:p>
        </p:txBody>
      </p:sp>
      <p:sp>
        <p:nvSpPr>
          <p:cNvPr id="4" name="Text Placeholder 3"/>
          <p:cNvSpPr>
            <a:spLocks noGrp="1"/>
          </p:cNvSpPr>
          <p:nvPr>
            <p:ph type="body" sz="half" idx="2"/>
          </p:nvPr>
        </p:nvSpPr>
        <p:spPr>
          <a:xfrm>
            <a:off x="3186113" y="7156450"/>
            <a:ext cx="97536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15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5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398250" y="241300"/>
            <a:ext cx="3270250" cy="7721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87500" y="241300"/>
            <a:ext cx="9658350" cy="7721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12800" y="366713"/>
            <a:ext cx="14630400" cy="1524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12800" y="2046288"/>
            <a:ext cx="7181850"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12800" y="2900363"/>
            <a:ext cx="7181850"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8258175" y="2046288"/>
            <a:ext cx="7185025"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8258175" y="2900363"/>
            <a:ext cx="7185025"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12800" y="366713"/>
            <a:ext cx="14630400" cy="1524000"/>
          </a:xfrm>
          <a:prstGeom prst="rect">
            <a:avLst/>
          </a:prstGeom>
        </p:spPr>
        <p:txBody>
          <a:bodyPr vert="horz"/>
          <a:lstStyle/>
          <a:p>
            <a:r>
              <a:rPr lang="en-US" smtClean="0"/>
              <a:t>Click to edit Master title style</a:t>
            </a:r>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800" y="363538"/>
            <a:ext cx="5348288" cy="154940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6356350" y="363538"/>
            <a:ext cx="9086850"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12800" y="1912938"/>
            <a:ext cx="534828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86113" y="6400800"/>
            <a:ext cx="9753600" cy="755650"/>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3186113" y="817563"/>
            <a:ext cx="97536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Gill Sans" pitchFamily="-65" charset="0"/>
            </a:endParaRPr>
          </a:p>
        </p:txBody>
      </p:sp>
      <p:sp>
        <p:nvSpPr>
          <p:cNvPr id="4" name="Text Placeholder 3"/>
          <p:cNvSpPr>
            <a:spLocks noGrp="1"/>
          </p:cNvSpPr>
          <p:nvPr>
            <p:ph type="body" sz="half" idx="2"/>
          </p:nvPr>
        </p:nvSpPr>
        <p:spPr>
          <a:xfrm>
            <a:off x="3186113" y="7156450"/>
            <a:ext cx="97536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12800" y="366713"/>
            <a:ext cx="14630400" cy="1524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85600" y="366713"/>
            <a:ext cx="3657600" cy="7596187"/>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12800" y="366713"/>
            <a:ext cx="10820400" cy="75961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2840038"/>
            <a:ext cx="13817600" cy="1960562"/>
          </a:xfrm>
        </p:spPr>
        <p:txBody>
          <a:bodyPr/>
          <a:lstStyle/>
          <a:p>
            <a:r>
              <a:rPr lang="en-US" smtClean="0"/>
              <a:t>Click to edit Master title style</a:t>
            </a:r>
            <a:endParaRPr lang="en-US"/>
          </a:p>
        </p:txBody>
      </p:sp>
      <p:sp>
        <p:nvSpPr>
          <p:cNvPr id="3" name="Subtitle 2"/>
          <p:cNvSpPr>
            <a:spLocks noGrp="1"/>
          </p:cNvSpPr>
          <p:nvPr>
            <p:ph type="subTitle" idx="1"/>
          </p:nvPr>
        </p:nvSpPr>
        <p:spPr>
          <a:xfrm>
            <a:off x="2438400" y="5181600"/>
            <a:ext cx="11379200" cy="23368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812800" y="2133600"/>
            <a:ext cx="14630400" cy="6034088"/>
          </a:xfrm>
          <a:prstGeom prst="rect">
            <a:avLst/>
          </a:prstGeo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4288" y="5875338"/>
            <a:ext cx="138176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284288" y="3875088"/>
            <a:ext cx="13817600" cy="2000250"/>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12800" y="2133600"/>
            <a:ext cx="7239000" cy="6034088"/>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8204200" y="2133600"/>
            <a:ext cx="7239000" cy="6034088"/>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12800" y="366713"/>
            <a:ext cx="146304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12800" y="2046288"/>
            <a:ext cx="7181850" cy="85407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12800" y="2900363"/>
            <a:ext cx="7181850" cy="526732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8258175" y="2046288"/>
            <a:ext cx="7185025" cy="85407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8258175" y="2900363"/>
            <a:ext cx="7185025" cy="526732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4288" y="5875338"/>
            <a:ext cx="138176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284288" y="3875088"/>
            <a:ext cx="138176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800" y="363538"/>
            <a:ext cx="5348288"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6356350" y="363538"/>
            <a:ext cx="9086850" cy="7804150"/>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12800" y="1912938"/>
            <a:ext cx="5348288" cy="6254750"/>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86113" y="6400800"/>
            <a:ext cx="9753600" cy="7556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3186113" y="817563"/>
            <a:ext cx="9753600" cy="54864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Gill Sans" pitchFamily="-65" charset="0"/>
            </a:endParaRPr>
          </a:p>
        </p:txBody>
      </p:sp>
      <p:sp>
        <p:nvSpPr>
          <p:cNvPr id="4" name="Text Placeholder 3"/>
          <p:cNvSpPr>
            <a:spLocks noGrp="1"/>
          </p:cNvSpPr>
          <p:nvPr>
            <p:ph type="body" sz="half" idx="2"/>
          </p:nvPr>
        </p:nvSpPr>
        <p:spPr>
          <a:xfrm>
            <a:off x="3186113" y="7156450"/>
            <a:ext cx="9753600" cy="1073150"/>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812800" y="2133600"/>
            <a:ext cx="14630400" cy="603408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85600" y="2133600"/>
            <a:ext cx="3657600" cy="60340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12800" y="2133600"/>
            <a:ext cx="10820400" cy="603408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2840038"/>
            <a:ext cx="13817600" cy="1960562"/>
          </a:xfrm>
        </p:spPr>
        <p:txBody>
          <a:bodyPr/>
          <a:lstStyle/>
          <a:p>
            <a:r>
              <a:rPr lang="en-US" smtClean="0"/>
              <a:t>Click to edit Master title style</a:t>
            </a:r>
            <a:endParaRPr lang="en-US"/>
          </a:p>
        </p:txBody>
      </p:sp>
      <p:sp>
        <p:nvSpPr>
          <p:cNvPr id="3" name="Subtitle 2"/>
          <p:cNvSpPr>
            <a:spLocks noGrp="1"/>
          </p:cNvSpPr>
          <p:nvPr>
            <p:ph type="subTitle" idx="1"/>
          </p:nvPr>
        </p:nvSpPr>
        <p:spPr>
          <a:xfrm>
            <a:off x="2438400" y="5181600"/>
            <a:ext cx="113792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3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4288" y="5875338"/>
            <a:ext cx="138176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284288" y="3875088"/>
            <a:ext cx="138176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3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87500" y="4711700"/>
            <a:ext cx="6464300" cy="106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8204200" y="4711700"/>
            <a:ext cx="6464300" cy="106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3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12800" y="366713"/>
            <a:ext cx="146304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12800" y="2046288"/>
            <a:ext cx="7181850"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12800" y="2900363"/>
            <a:ext cx="7181850"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8258175" y="2046288"/>
            <a:ext cx="7185025"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8258175" y="2900363"/>
            <a:ext cx="7185025"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3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87500" y="2590800"/>
            <a:ext cx="6464300" cy="5372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8204200" y="2590800"/>
            <a:ext cx="6464300" cy="5372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4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4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800" y="363538"/>
            <a:ext cx="5348288" cy="154940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6356350" y="363538"/>
            <a:ext cx="9086850"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12800" y="1912938"/>
            <a:ext cx="534828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4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86113" y="6400800"/>
            <a:ext cx="9753600" cy="755650"/>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3186113" y="817563"/>
            <a:ext cx="97536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Gill Sans" pitchFamily="-65" charset="0"/>
            </a:endParaRPr>
          </a:p>
        </p:txBody>
      </p:sp>
      <p:sp>
        <p:nvSpPr>
          <p:cNvPr id="4" name="Text Placeholder 3"/>
          <p:cNvSpPr>
            <a:spLocks noGrp="1"/>
          </p:cNvSpPr>
          <p:nvPr>
            <p:ph type="body" sz="half" idx="2"/>
          </p:nvPr>
        </p:nvSpPr>
        <p:spPr>
          <a:xfrm>
            <a:off x="3186113" y="7156450"/>
            <a:ext cx="97536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4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4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398250" y="1536700"/>
            <a:ext cx="3270250" cy="4241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87500" y="1536700"/>
            <a:ext cx="9658350" cy="4241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4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2840038"/>
            <a:ext cx="13817600" cy="1960562"/>
          </a:xfrm>
        </p:spPr>
        <p:txBody>
          <a:bodyPr/>
          <a:lstStyle/>
          <a:p>
            <a:r>
              <a:rPr lang="en-US" smtClean="0"/>
              <a:t>Click to edit Master title style</a:t>
            </a:r>
            <a:endParaRPr lang="en-US"/>
          </a:p>
        </p:txBody>
      </p:sp>
      <p:sp>
        <p:nvSpPr>
          <p:cNvPr id="3" name="Subtitle 2"/>
          <p:cNvSpPr>
            <a:spLocks noGrp="1"/>
          </p:cNvSpPr>
          <p:nvPr>
            <p:ph type="subTitle" idx="1"/>
          </p:nvPr>
        </p:nvSpPr>
        <p:spPr>
          <a:xfrm>
            <a:off x="2438400" y="5181600"/>
            <a:ext cx="11379200" cy="23368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4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812800" y="2133600"/>
            <a:ext cx="14630400" cy="6034088"/>
          </a:xfrm>
          <a:prstGeom prst="rect">
            <a:avLst/>
          </a:prstGeo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4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4288" y="5875338"/>
            <a:ext cx="138176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284288" y="3875088"/>
            <a:ext cx="13817600" cy="2000250"/>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12800" y="2133600"/>
            <a:ext cx="7239000" cy="6034088"/>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8204200" y="2133600"/>
            <a:ext cx="7239000" cy="6034088"/>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4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12800" y="366713"/>
            <a:ext cx="146304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12800" y="2046288"/>
            <a:ext cx="7181850" cy="85407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12800" y="2900363"/>
            <a:ext cx="7181850" cy="526732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8258175" y="2046288"/>
            <a:ext cx="7185025" cy="85407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8258175" y="2900363"/>
            <a:ext cx="7185025" cy="526732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12800" y="366713"/>
            <a:ext cx="146304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12800" y="2046288"/>
            <a:ext cx="7181850"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12800" y="2900363"/>
            <a:ext cx="7181850"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8258175" y="2046288"/>
            <a:ext cx="7185025"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8258175" y="2900363"/>
            <a:ext cx="7185025"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5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5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800" y="363538"/>
            <a:ext cx="5348288"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6356350" y="363538"/>
            <a:ext cx="9086850" cy="7804150"/>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12800" y="1912938"/>
            <a:ext cx="5348288" cy="6254750"/>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5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86113" y="6400800"/>
            <a:ext cx="9753600" cy="7556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3186113" y="817563"/>
            <a:ext cx="9753600" cy="54864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Gill Sans" pitchFamily="-65" charset="0"/>
            </a:endParaRPr>
          </a:p>
        </p:txBody>
      </p:sp>
      <p:sp>
        <p:nvSpPr>
          <p:cNvPr id="4" name="Text Placeholder 3"/>
          <p:cNvSpPr>
            <a:spLocks noGrp="1"/>
          </p:cNvSpPr>
          <p:nvPr>
            <p:ph type="body" sz="half" idx="2"/>
          </p:nvPr>
        </p:nvSpPr>
        <p:spPr>
          <a:xfrm>
            <a:off x="3186113" y="7156450"/>
            <a:ext cx="9753600" cy="1073150"/>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5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812800" y="2133600"/>
            <a:ext cx="14630400" cy="603408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85600" y="2133600"/>
            <a:ext cx="3657600" cy="6375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12800" y="2133600"/>
            <a:ext cx="10820400" cy="63754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2840038"/>
            <a:ext cx="13817600" cy="1960562"/>
          </a:xfrm>
        </p:spPr>
        <p:txBody>
          <a:bodyPr/>
          <a:lstStyle/>
          <a:p>
            <a:r>
              <a:rPr lang="en-US" smtClean="0"/>
              <a:t>Click to edit Master title style</a:t>
            </a:r>
            <a:endParaRPr lang="en-US"/>
          </a:p>
        </p:txBody>
      </p:sp>
      <p:sp>
        <p:nvSpPr>
          <p:cNvPr id="3" name="Subtitle 2"/>
          <p:cNvSpPr>
            <a:spLocks noGrp="1"/>
          </p:cNvSpPr>
          <p:nvPr>
            <p:ph type="subTitle" idx="1"/>
          </p:nvPr>
        </p:nvSpPr>
        <p:spPr>
          <a:xfrm>
            <a:off x="2438400" y="5181600"/>
            <a:ext cx="11379200" cy="23368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5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812800" y="2133600"/>
            <a:ext cx="14630400" cy="6034088"/>
          </a:xfrm>
          <a:prstGeom prst="rect">
            <a:avLst/>
          </a:prstGeo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4288" y="5875338"/>
            <a:ext cx="138176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284288" y="3875088"/>
            <a:ext cx="13817600" cy="2000250"/>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5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12800" y="2133600"/>
            <a:ext cx="7239000" cy="6034088"/>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8204200" y="2133600"/>
            <a:ext cx="7239000" cy="6034088"/>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6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12800" y="366713"/>
            <a:ext cx="146304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12800" y="2046288"/>
            <a:ext cx="7181850" cy="85407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12800" y="2900363"/>
            <a:ext cx="7181850" cy="526732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8258175" y="2046288"/>
            <a:ext cx="7185025" cy="85407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8258175" y="2900363"/>
            <a:ext cx="7185025" cy="526732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6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6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800" y="363538"/>
            <a:ext cx="5348288"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6356350" y="363538"/>
            <a:ext cx="9086850" cy="7804150"/>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12800" y="1912938"/>
            <a:ext cx="5348288" cy="6254750"/>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6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86113" y="6400800"/>
            <a:ext cx="9753600" cy="7556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3186113" y="817563"/>
            <a:ext cx="9753600" cy="54864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Gill Sans" pitchFamily="-65" charset="0"/>
            </a:endParaRPr>
          </a:p>
        </p:txBody>
      </p:sp>
      <p:sp>
        <p:nvSpPr>
          <p:cNvPr id="4" name="Text Placeholder 3"/>
          <p:cNvSpPr>
            <a:spLocks noGrp="1"/>
          </p:cNvSpPr>
          <p:nvPr>
            <p:ph type="body" sz="half" idx="2"/>
          </p:nvPr>
        </p:nvSpPr>
        <p:spPr>
          <a:xfrm>
            <a:off x="3186113" y="7156450"/>
            <a:ext cx="9753600" cy="1073150"/>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6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812800" y="2133600"/>
            <a:ext cx="14630400" cy="603408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85600" y="2133600"/>
            <a:ext cx="3657600" cy="6375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12800" y="2133600"/>
            <a:ext cx="10820400" cy="63754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2840038"/>
            <a:ext cx="13817600" cy="1960562"/>
          </a:xfrm>
        </p:spPr>
        <p:txBody>
          <a:bodyPr/>
          <a:lstStyle/>
          <a:p>
            <a:r>
              <a:rPr lang="en-US" smtClean="0"/>
              <a:t>Click to edit Master title style</a:t>
            </a:r>
            <a:endParaRPr lang="en-US"/>
          </a:p>
        </p:txBody>
      </p:sp>
      <p:sp>
        <p:nvSpPr>
          <p:cNvPr id="3" name="Subtitle 2"/>
          <p:cNvSpPr>
            <a:spLocks noGrp="1"/>
          </p:cNvSpPr>
          <p:nvPr>
            <p:ph type="subTitle" idx="1"/>
          </p:nvPr>
        </p:nvSpPr>
        <p:spPr>
          <a:xfrm>
            <a:off x="2438400" y="5181600"/>
            <a:ext cx="113792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6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4288" y="5875338"/>
            <a:ext cx="138176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284288" y="3875088"/>
            <a:ext cx="138176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7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00100" y="4495800"/>
            <a:ext cx="3594100" cy="309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46600" y="4495800"/>
            <a:ext cx="3594100" cy="309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7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12800" y="366713"/>
            <a:ext cx="146304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12800" y="2046288"/>
            <a:ext cx="7181850"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12800" y="2900363"/>
            <a:ext cx="7181850"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8258175" y="2046288"/>
            <a:ext cx="7185025"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8258175" y="2900363"/>
            <a:ext cx="7185025"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7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7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7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800" y="363538"/>
            <a:ext cx="5348288" cy="154940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6356350" y="363538"/>
            <a:ext cx="9086850"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12800" y="1912938"/>
            <a:ext cx="534828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7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86113" y="6400800"/>
            <a:ext cx="9753600" cy="755650"/>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3186113" y="817563"/>
            <a:ext cx="97536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Gill Sans" pitchFamily="-65" charset="0"/>
            </a:endParaRPr>
          </a:p>
        </p:txBody>
      </p:sp>
      <p:sp>
        <p:nvSpPr>
          <p:cNvPr id="4" name="Text Placeholder 3"/>
          <p:cNvSpPr>
            <a:spLocks noGrp="1"/>
          </p:cNvSpPr>
          <p:nvPr>
            <p:ph type="body" sz="half" idx="2"/>
          </p:nvPr>
        </p:nvSpPr>
        <p:spPr>
          <a:xfrm>
            <a:off x="3186113" y="7156450"/>
            <a:ext cx="97536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7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7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05550" y="1320800"/>
            <a:ext cx="1835150" cy="6273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00100" y="1320800"/>
            <a:ext cx="5353050" cy="6273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7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2840038"/>
            <a:ext cx="13817600" cy="1960562"/>
          </a:xfrm>
        </p:spPr>
        <p:txBody>
          <a:bodyPr/>
          <a:lstStyle/>
          <a:p>
            <a:r>
              <a:rPr lang="en-US" smtClean="0"/>
              <a:t>Click to edit Master title style</a:t>
            </a:r>
            <a:endParaRPr lang="en-US"/>
          </a:p>
        </p:txBody>
      </p:sp>
      <p:sp>
        <p:nvSpPr>
          <p:cNvPr id="3" name="Subtitle 2"/>
          <p:cNvSpPr>
            <a:spLocks noGrp="1"/>
          </p:cNvSpPr>
          <p:nvPr>
            <p:ph type="subTitle" idx="1"/>
          </p:nvPr>
        </p:nvSpPr>
        <p:spPr>
          <a:xfrm>
            <a:off x="2438400" y="5181600"/>
            <a:ext cx="113792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7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800" y="363538"/>
            <a:ext cx="5348288"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6356350" y="363538"/>
            <a:ext cx="9086850"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12800" y="1912938"/>
            <a:ext cx="534828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8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4288" y="5875338"/>
            <a:ext cx="138176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284288" y="3875088"/>
            <a:ext cx="138176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8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00100" y="4495800"/>
            <a:ext cx="3594100" cy="309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46600" y="4495800"/>
            <a:ext cx="3594100" cy="309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8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12800" y="366713"/>
            <a:ext cx="146304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12800" y="2046288"/>
            <a:ext cx="7181850"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12800" y="2900363"/>
            <a:ext cx="7181850"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8258175" y="2046288"/>
            <a:ext cx="7185025"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8258175" y="2900363"/>
            <a:ext cx="7185025"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8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8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800" y="363538"/>
            <a:ext cx="5348288" cy="154940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6356350" y="363538"/>
            <a:ext cx="9086850"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12800" y="1912938"/>
            <a:ext cx="534828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8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86113" y="6400800"/>
            <a:ext cx="9753600" cy="755650"/>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3186113" y="817563"/>
            <a:ext cx="97536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Gill Sans" pitchFamily="-65" charset="0"/>
            </a:endParaRPr>
          </a:p>
        </p:txBody>
      </p:sp>
      <p:sp>
        <p:nvSpPr>
          <p:cNvPr id="4" name="Text Placeholder 3"/>
          <p:cNvSpPr>
            <a:spLocks noGrp="1"/>
          </p:cNvSpPr>
          <p:nvPr>
            <p:ph type="body" sz="half" idx="2"/>
          </p:nvPr>
        </p:nvSpPr>
        <p:spPr>
          <a:xfrm>
            <a:off x="3186113" y="7156450"/>
            <a:ext cx="97536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8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8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05550" y="1320800"/>
            <a:ext cx="1835150" cy="6273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00100" y="1320800"/>
            <a:ext cx="5353050" cy="6273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8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2840038"/>
            <a:ext cx="13817600" cy="1960562"/>
          </a:xfrm>
        </p:spPr>
        <p:txBody>
          <a:bodyPr/>
          <a:lstStyle/>
          <a:p>
            <a:r>
              <a:rPr lang="en-US" smtClean="0"/>
              <a:t>Click to edit Master title style</a:t>
            </a:r>
            <a:endParaRPr lang="en-US"/>
          </a:p>
        </p:txBody>
      </p:sp>
      <p:sp>
        <p:nvSpPr>
          <p:cNvPr id="3" name="Subtitle 2"/>
          <p:cNvSpPr>
            <a:spLocks noGrp="1"/>
          </p:cNvSpPr>
          <p:nvPr>
            <p:ph type="subTitle" idx="1"/>
          </p:nvPr>
        </p:nvSpPr>
        <p:spPr>
          <a:xfrm>
            <a:off x="2438400" y="5181600"/>
            <a:ext cx="11379200" cy="23368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86113" y="6400800"/>
            <a:ext cx="9753600" cy="7556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3186113" y="817563"/>
            <a:ext cx="97536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Gill Sans" pitchFamily="-65" charset="0"/>
            </a:endParaRPr>
          </a:p>
        </p:txBody>
      </p:sp>
      <p:sp>
        <p:nvSpPr>
          <p:cNvPr id="4" name="Text Placeholder 3"/>
          <p:cNvSpPr>
            <a:spLocks noGrp="1"/>
          </p:cNvSpPr>
          <p:nvPr>
            <p:ph type="body" sz="half" idx="2"/>
          </p:nvPr>
        </p:nvSpPr>
        <p:spPr>
          <a:xfrm>
            <a:off x="3186113" y="7156450"/>
            <a:ext cx="97536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812800" y="2133600"/>
            <a:ext cx="14630400" cy="6034088"/>
          </a:xfrm>
          <a:prstGeom prst="rect">
            <a:avLst/>
          </a:prstGeo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9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4288" y="5875338"/>
            <a:ext cx="138176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284288" y="3875088"/>
            <a:ext cx="13817600" cy="2000250"/>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9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12800" y="2133600"/>
            <a:ext cx="7239000" cy="6034088"/>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8204200" y="2133600"/>
            <a:ext cx="7239000" cy="6034088"/>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9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12800" y="366713"/>
            <a:ext cx="146304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12800" y="2046288"/>
            <a:ext cx="7181850" cy="85407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12800" y="2900363"/>
            <a:ext cx="7181850" cy="526732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8258175" y="2046288"/>
            <a:ext cx="7185025" cy="85407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8258175" y="2900363"/>
            <a:ext cx="7185025" cy="526732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9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9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9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800" y="363538"/>
            <a:ext cx="5348288"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6356350" y="363538"/>
            <a:ext cx="9086850" cy="7804150"/>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12800" y="1912938"/>
            <a:ext cx="5348288" cy="6254750"/>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86113" y="6400800"/>
            <a:ext cx="9753600" cy="7556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3186113" y="817563"/>
            <a:ext cx="9753600" cy="54864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Gill Sans" pitchFamily="-65" charset="0"/>
            </a:endParaRPr>
          </a:p>
        </p:txBody>
      </p:sp>
      <p:sp>
        <p:nvSpPr>
          <p:cNvPr id="4" name="Text Placeholder 3"/>
          <p:cNvSpPr>
            <a:spLocks noGrp="1"/>
          </p:cNvSpPr>
          <p:nvPr>
            <p:ph type="body" sz="half" idx="2"/>
          </p:nvPr>
        </p:nvSpPr>
        <p:spPr>
          <a:xfrm>
            <a:off x="3186113" y="7156450"/>
            <a:ext cx="9753600" cy="1073150"/>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812800" y="2133600"/>
            <a:ext cx="14630400" cy="603408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9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85600" y="241300"/>
            <a:ext cx="3657600" cy="79263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12800" y="241300"/>
            <a:ext cx="10820400" cy="792638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10.xml.rels><?xml version="1.0" encoding="UTF-8" standalone="yes"?>
<Relationships xmlns="http://schemas.openxmlformats.org/package/2006/relationships"><Relationship Id="rId11" Type="http://schemas.openxmlformats.org/officeDocument/2006/relationships/slideLayout" Target="../slideLayouts/slideLayout110.xml"/><Relationship Id="rId12" Type="http://schemas.openxmlformats.org/officeDocument/2006/relationships/theme" Target="../theme/theme10.xml"/><Relationship Id="rId1" Type="http://schemas.openxmlformats.org/officeDocument/2006/relationships/slideLayout" Target="../slideLayouts/slideLayout100.xml"/><Relationship Id="rId2" Type="http://schemas.openxmlformats.org/officeDocument/2006/relationships/slideLayout" Target="../slideLayouts/slideLayout101.xml"/><Relationship Id="rId3" Type="http://schemas.openxmlformats.org/officeDocument/2006/relationships/slideLayout" Target="../slideLayouts/slideLayout102.xml"/><Relationship Id="rId4" Type="http://schemas.openxmlformats.org/officeDocument/2006/relationships/slideLayout" Target="../slideLayouts/slideLayout103.xml"/><Relationship Id="rId5" Type="http://schemas.openxmlformats.org/officeDocument/2006/relationships/slideLayout" Target="../slideLayouts/slideLayout104.xml"/><Relationship Id="rId6" Type="http://schemas.openxmlformats.org/officeDocument/2006/relationships/slideLayout" Target="../slideLayouts/slideLayout105.xml"/><Relationship Id="rId7" Type="http://schemas.openxmlformats.org/officeDocument/2006/relationships/slideLayout" Target="../slideLayouts/slideLayout106.xml"/><Relationship Id="rId8" Type="http://schemas.openxmlformats.org/officeDocument/2006/relationships/slideLayout" Target="../slideLayouts/slideLayout107.xml"/><Relationship Id="rId9" Type="http://schemas.openxmlformats.org/officeDocument/2006/relationships/slideLayout" Target="../slideLayouts/slideLayout108.xml"/><Relationship Id="rId10" Type="http://schemas.openxmlformats.org/officeDocument/2006/relationships/slideLayout" Target="../slideLayouts/slideLayout109.xml"/></Relationships>
</file>

<file path=ppt/slideMasters/_rels/slideMaster11.xml.rels><?xml version="1.0" encoding="UTF-8" standalone="yes"?>
<Relationships xmlns="http://schemas.openxmlformats.org/package/2006/relationships"><Relationship Id="rId11" Type="http://schemas.openxmlformats.org/officeDocument/2006/relationships/slideLayout" Target="../slideLayouts/slideLayout121.xml"/><Relationship Id="rId12" Type="http://schemas.openxmlformats.org/officeDocument/2006/relationships/theme" Target="../theme/theme11.xml"/><Relationship Id="rId1" Type="http://schemas.openxmlformats.org/officeDocument/2006/relationships/slideLayout" Target="../slideLayouts/slideLayout111.xml"/><Relationship Id="rId2" Type="http://schemas.openxmlformats.org/officeDocument/2006/relationships/slideLayout" Target="../slideLayouts/slideLayout112.xml"/><Relationship Id="rId3" Type="http://schemas.openxmlformats.org/officeDocument/2006/relationships/slideLayout" Target="../slideLayouts/slideLayout113.xml"/><Relationship Id="rId4" Type="http://schemas.openxmlformats.org/officeDocument/2006/relationships/slideLayout" Target="../slideLayouts/slideLayout114.xml"/><Relationship Id="rId5" Type="http://schemas.openxmlformats.org/officeDocument/2006/relationships/slideLayout" Target="../slideLayouts/slideLayout115.xml"/><Relationship Id="rId6" Type="http://schemas.openxmlformats.org/officeDocument/2006/relationships/slideLayout" Target="../slideLayouts/slideLayout116.xml"/><Relationship Id="rId7" Type="http://schemas.openxmlformats.org/officeDocument/2006/relationships/slideLayout" Target="../slideLayouts/slideLayout117.xml"/><Relationship Id="rId8" Type="http://schemas.openxmlformats.org/officeDocument/2006/relationships/slideLayout" Target="../slideLayouts/slideLayout118.xml"/><Relationship Id="rId9" Type="http://schemas.openxmlformats.org/officeDocument/2006/relationships/slideLayout" Target="../slideLayouts/slideLayout119.xml"/><Relationship Id="rId10" Type="http://schemas.openxmlformats.org/officeDocument/2006/relationships/slideLayout" Target="../slideLayouts/slideLayout120.xml"/></Relationships>
</file>

<file path=ppt/slideMasters/_rels/slideMaster12.xml.rels><?xml version="1.0" encoding="UTF-8" standalone="yes"?>
<Relationships xmlns="http://schemas.openxmlformats.org/package/2006/relationships"><Relationship Id="rId11" Type="http://schemas.openxmlformats.org/officeDocument/2006/relationships/slideLayout" Target="../slideLayouts/slideLayout132.xml"/><Relationship Id="rId12" Type="http://schemas.openxmlformats.org/officeDocument/2006/relationships/theme" Target="../theme/theme12.xml"/><Relationship Id="rId1" Type="http://schemas.openxmlformats.org/officeDocument/2006/relationships/slideLayout" Target="../slideLayouts/slideLayout122.xml"/><Relationship Id="rId2" Type="http://schemas.openxmlformats.org/officeDocument/2006/relationships/slideLayout" Target="../slideLayouts/slideLayout123.xml"/><Relationship Id="rId3" Type="http://schemas.openxmlformats.org/officeDocument/2006/relationships/slideLayout" Target="../slideLayouts/slideLayout124.xml"/><Relationship Id="rId4" Type="http://schemas.openxmlformats.org/officeDocument/2006/relationships/slideLayout" Target="../slideLayouts/slideLayout125.xml"/><Relationship Id="rId5" Type="http://schemas.openxmlformats.org/officeDocument/2006/relationships/slideLayout" Target="../slideLayouts/slideLayout126.xml"/><Relationship Id="rId6" Type="http://schemas.openxmlformats.org/officeDocument/2006/relationships/slideLayout" Target="../slideLayouts/slideLayout127.xml"/><Relationship Id="rId7" Type="http://schemas.openxmlformats.org/officeDocument/2006/relationships/slideLayout" Target="../slideLayouts/slideLayout128.xml"/><Relationship Id="rId8" Type="http://schemas.openxmlformats.org/officeDocument/2006/relationships/slideLayout" Target="../slideLayouts/slideLayout129.xml"/><Relationship Id="rId9" Type="http://schemas.openxmlformats.org/officeDocument/2006/relationships/slideLayout" Target="../slideLayouts/slideLayout130.xml"/><Relationship Id="rId10" Type="http://schemas.openxmlformats.org/officeDocument/2006/relationships/slideLayout" Target="../slideLayouts/slideLayout131.xml"/></Relationships>
</file>

<file path=ppt/slideMasters/_rels/slideMaster13.xml.rels><?xml version="1.0" encoding="UTF-8" standalone="yes"?>
<Relationships xmlns="http://schemas.openxmlformats.org/package/2006/relationships"><Relationship Id="rId11" Type="http://schemas.openxmlformats.org/officeDocument/2006/relationships/slideLayout" Target="../slideLayouts/slideLayout143.xml"/><Relationship Id="rId12" Type="http://schemas.openxmlformats.org/officeDocument/2006/relationships/theme" Target="../theme/theme13.xml"/><Relationship Id="rId1" Type="http://schemas.openxmlformats.org/officeDocument/2006/relationships/slideLayout" Target="../slideLayouts/slideLayout133.xml"/><Relationship Id="rId2" Type="http://schemas.openxmlformats.org/officeDocument/2006/relationships/slideLayout" Target="../slideLayouts/slideLayout134.xml"/><Relationship Id="rId3" Type="http://schemas.openxmlformats.org/officeDocument/2006/relationships/slideLayout" Target="../slideLayouts/slideLayout135.xml"/><Relationship Id="rId4" Type="http://schemas.openxmlformats.org/officeDocument/2006/relationships/slideLayout" Target="../slideLayouts/slideLayout136.xml"/><Relationship Id="rId5" Type="http://schemas.openxmlformats.org/officeDocument/2006/relationships/slideLayout" Target="../slideLayouts/slideLayout137.xml"/><Relationship Id="rId6" Type="http://schemas.openxmlformats.org/officeDocument/2006/relationships/slideLayout" Target="../slideLayouts/slideLayout138.xml"/><Relationship Id="rId7" Type="http://schemas.openxmlformats.org/officeDocument/2006/relationships/slideLayout" Target="../slideLayouts/slideLayout139.xml"/><Relationship Id="rId8" Type="http://schemas.openxmlformats.org/officeDocument/2006/relationships/slideLayout" Target="../slideLayouts/slideLayout140.xml"/><Relationship Id="rId9" Type="http://schemas.openxmlformats.org/officeDocument/2006/relationships/slideLayout" Target="../slideLayouts/slideLayout141.xml"/><Relationship Id="rId10" Type="http://schemas.openxmlformats.org/officeDocument/2006/relationships/slideLayout" Target="../slideLayouts/slideLayout142.xml"/></Relationships>
</file>

<file path=ppt/slideMasters/_rels/slideMaster14.xml.rels><?xml version="1.0" encoding="UTF-8" standalone="yes"?>
<Relationships xmlns="http://schemas.openxmlformats.org/package/2006/relationships"><Relationship Id="rId11" Type="http://schemas.openxmlformats.org/officeDocument/2006/relationships/slideLayout" Target="../slideLayouts/slideLayout154.xml"/><Relationship Id="rId12" Type="http://schemas.openxmlformats.org/officeDocument/2006/relationships/theme" Target="../theme/theme14.xml"/><Relationship Id="rId1" Type="http://schemas.openxmlformats.org/officeDocument/2006/relationships/slideLayout" Target="../slideLayouts/slideLayout144.xml"/><Relationship Id="rId2" Type="http://schemas.openxmlformats.org/officeDocument/2006/relationships/slideLayout" Target="../slideLayouts/slideLayout145.xml"/><Relationship Id="rId3" Type="http://schemas.openxmlformats.org/officeDocument/2006/relationships/slideLayout" Target="../slideLayouts/slideLayout146.xml"/><Relationship Id="rId4" Type="http://schemas.openxmlformats.org/officeDocument/2006/relationships/slideLayout" Target="../slideLayouts/slideLayout147.xml"/><Relationship Id="rId5" Type="http://schemas.openxmlformats.org/officeDocument/2006/relationships/slideLayout" Target="../slideLayouts/slideLayout148.xml"/><Relationship Id="rId6" Type="http://schemas.openxmlformats.org/officeDocument/2006/relationships/slideLayout" Target="../slideLayouts/slideLayout149.xml"/><Relationship Id="rId7" Type="http://schemas.openxmlformats.org/officeDocument/2006/relationships/slideLayout" Target="../slideLayouts/slideLayout150.xml"/><Relationship Id="rId8" Type="http://schemas.openxmlformats.org/officeDocument/2006/relationships/slideLayout" Target="../slideLayouts/slideLayout151.xml"/><Relationship Id="rId9" Type="http://schemas.openxmlformats.org/officeDocument/2006/relationships/slideLayout" Target="../slideLayouts/slideLayout152.xml"/><Relationship Id="rId10" Type="http://schemas.openxmlformats.org/officeDocument/2006/relationships/slideLayout" Target="../slideLayouts/slideLayout153.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theme" Target="../theme/theme3.xml"/><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11" Type="http://schemas.openxmlformats.org/officeDocument/2006/relationships/slideLayout" Target="../slideLayouts/slideLayout44.xml"/><Relationship Id="rId12" Type="http://schemas.openxmlformats.org/officeDocument/2006/relationships/theme" Target="../theme/theme4.xml"/><Relationship Id="rId1" Type="http://schemas.openxmlformats.org/officeDocument/2006/relationships/slideLayout" Target="../slideLayouts/slideLayout34.xml"/><Relationship Id="rId2" Type="http://schemas.openxmlformats.org/officeDocument/2006/relationships/slideLayout" Target="../slideLayouts/slideLayout35.xml"/><Relationship Id="rId3" Type="http://schemas.openxmlformats.org/officeDocument/2006/relationships/slideLayout" Target="../slideLayouts/slideLayout36.xml"/><Relationship Id="rId4" Type="http://schemas.openxmlformats.org/officeDocument/2006/relationships/slideLayout" Target="../slideLayouts/slideLayout37.xml"/><Relationship Id="rId5" Type="http://schemas.openxmlformats.org/officeDocument/2006/relationships/slideLayout" Target="../slideLayouts/slideLayout38.xml"/><Relationship Id="rId6" Type="http://schemas.openxmlformats.org/officeDocument/2006/relationships/slideLayout" Target="../slideLayouts/slideLayout39.xml"/><Relationship Id="rId7" Type="http://schemas.openxmlformats.org/officeDocument/2006/relationships/slideLayout" Target="../slideLayouts/slideLayout40.xml"/><Relationship Id="rId8" Type="http://schemas.openxmlformats.org/officeDocument/2006/relationships/slideLayout" Target="../slideLayouts/slideLayout41.xml"/><Relationship Id="rId9" Type="http://schemas.openxmlformats.org/officeDocument/2006/relationships/slideLayout" Target="../slideLayouts/slideLayout42.xml"/><Relationship Id="rId10"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11" Type="http://schemas.openxmlformats.org/officeDocument/2006/relationships/slideLayout" Target="../slideLayouts/slideLayout55.xml"/><Relationship Id="rId12" Type="http://schemas.openxmlformats.org/officeDocument/2006/relationships/theme" Target="../theme/theme5.xml"/><Relationship Id="rId1" Type="http://schemas.openxmlformats.org/officeDocument/2006/relationships/slideLayout" Target="../slideLayouts/slideLayout45.xml"/><Relationship Id="rId2" Type="http://schemas.openxmlformats.org/officeDocument/2006/relationships/slideLayout" Target="../slideLayouts/slideLayout46.xml"/><Relationship Id="rId3" Type="http://schemas.openxmlformats.org/officeDocument/2006/relationships/slideLayout" Target="../slideLayouts/slideLayout47.xml"/><Relationship Id="rId4" Type="http://schemas.openxmlformats.org/officeDocument/2006/relationships/slideLayout" Target="../slideLayouts/slideLayout48.xml"/><Relationship Id="rId5" Type="http://schemas.openxmlformats.org/officeDocument/2006/relationships/slideLayout" Target="../slideLayouts/slideLayout49.xml"/><Relationship Id="rId6" Type="http://schemas.openxmlformats.org/officeDocument/2006/relationships/slideLayout" Target="../slideLayouts/slideLayout50.xml"/><Relationship Id="rId7" Type="http://schemas.openxmlformats.org/officeDocument/2006/relationships/slideLayout" Target="../slideLayouts/slideLayout51.xml"/><Relationship Id="rId8" Type="http://schemas.openxmlformats.org/officeDocument/2006/relationships/slideLayout" Target="../slideLayouts/slideLayout52.xml"/><Relationship Id="rId9" Type="http://schemas.openxmlformats.org/officeDocument/2006/relationships/slideLayout" Target="../slideLayouts/slideLayout53.xml"/><Relationship Id="rId10"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11" Type="http://schemas.openxmlformats.org/officeDocument/2006/relationships/slideLayout" Target="../slideLayouts/slideLayout66.xml"/><Relationship Id="rId12" Type="http://schemas.openxmlformats.org/officeDocument/2006/relationships/theme" Target="../theme/theme6.xml"/><Relationship Id="rId1" Type="http://schemas.openxmlformats.org/officeDocument/2006/relationships/slideLayout" Target="../slideLayouts/slideLayout56.xml"/><Relationship Id="rId2" Type="http://schemas.openxmlformats.org/officeDocument/2006/relationships/slideLayout" Target="../slideLayouts/slideLayout57.xml"/><Relationship Id="rId3" Type="http://schemas.openxmlformats.org/officeDocument/2006/relationships/slideLayout" Target="../slideLayouts/slideLayout58.xml"/><Relationship Id="rId4" Type="http://schemas.openxmlformats.org/officeDocument/2006/relationships/slideLayout" Target="../slideLayouts/slideLayout59.xml"/><Relationship Id="rId5" Type="http://schemas.openxmlformats.org/officeDocument/2006/relationships/slideLayout" Target="../slideLayouts/slideLayout60.xml"/><Relationship Id="rId6" Type="http://schemas.openxmlformats.org/officeDocument/2006/relationships/slideLayout" Target="../slideLayouts/slideLayout61.xml"/><Relationship Id="rId7" Type="http://schemas.openxmlformats.org/officeDocument/2006/relationships/slideLayout" Target="../slideLayouts/slideLayout62.xml"/><Relationship Id="rId8" Type="http://schemas.openxmlformats.org/officeDocument/2006/relationships/slideLayout" Target="../slideLayouts/slideLayout63.xml"/><Relationship Id="rId9" Type="http://schemas.openxmlformats.org/officeDocument/2006/relationships/slideLayout" Target="../slideLayouts/slideLayout64.xml"/><Relationship Id="rId10" Type="http://schemas.openxmlformats.org/officeDocument/2006/relationships/slideLayout" Target="../slideLayouts/slideLayout65.xml"/></Relationships>
</file>

<file path=ppt/slideMasters/_rels/slideMaster7.xml.rels><?xml version="1.0" encoding="UTF-8" standalone="yes"?>
<Relationships xmlns="http://schemas.openxmlformats.org/package/2006/relationships"><Relationship Id="rId11" Type="http://schemas.openxmlformats.org/officeDocument/2006/relationships/slideLayout" Target="../slideLayouts/slideLayout77.xml"/><Relationship Id="rId12" Type="http://schemas.openxmlformats.org/officeDocument/2006/relationships/theme" Target="../theme/theme7.xml"/><Relationship Id="rId1" Type="http://schemas.openxmlformats.org/officeDocument/2006/relationships/slideLayout" Target="../slideLayouts/slideLayout67.xml"/><Relationship Id="rId2" Type="http://schemas.openxmlformats.org/officeDocument/2006/relationships/slideLayout" Target="../slideLayouts/slideLayout68.xml"/><Relationship Id="rId3" Type="http://schemas.openxmlformats.org/officeDocument/2006/relationships/slideLayout" Target="../slideLayouts/slideLayout69.xml"/><Relationship Id="rId4" Type="http://schemas.openxmlformats.org/officeDocument/2006/relationships/slideLayout" Target="../slideLayouts/slideLayout70.xml"/><Relationship Id="rId5" Type="http://schemas.openxmlformats.org/officeDocument/2006/relationships/slideLayout" Target="../slideLayouts/slideLayout71.xml"/><Relationship Id="rId6" Type="http://schemas.openxmlformats.org/officeDocument/2006/relationships/slideLayout" Target="../slideLayouts/slideLayout72.xml"/><Relationship Id="rId7" Type="http://schemas.openxmlformats.org/officeDocument/2006/relationships/slideLayout" Target="../slideLayouts/slideLayout73.xml"/><Relationship Id="rId8" Type="http://schemas.openxmlformats.org/officeDocument/2006/relationships/slideLayout" Target="../slideLayouts/slideLayout74.xml"/><Relationship Id="rId9" Type="http://schemas.openxmlformats.org/officeDocument/2006/relationships/slideLayout" Target="../slideLayouts/slideLayout75.xml"/><Relationship Id="rId10" Type="http://schemas.openxmlformats.org/officeDocument/2006/relationships/slideLayout" Target="../slideLayouts/slideLayout76.xml"/></Relationships>
</file>

<file path=ppt/slideMasters/_rels/slideMaster8.xml.rels><?xml version="1.0" encoding="UTF-8" standalone="yes"?>
<Relationships xmlns="http://schemas.openxmlformats.org/package/2006/relationships"><Relationship Id="rId11" Type="http://schemas.openxmlformats.org/officeDocument/2006/relationships/slideLayout" Target="../slideLayouts/slideLayout88.xml"/><Relationship Id="rId12" Type="http://schemas.openxmlformats.org/officeDocument/2006/relationships/theme" Target="../theme/theme8.xml"/><Relationship Id="rId1" Type="http://schemas.openxmlformats.org/officeDocument/2006/relationships/slideLayout" Target="../slideLayouts/slideLayout78.xml"/><Relationship Id="rId2" Type="http://schemas.openxmlformats.org/officeDocument/2006/relationships/slideLayout" Target="../slideLayouts/slideLayout79.xml"/><Relationship Id="rId3" Type="http://schemas.openxmlformats.org/officeDocument/2006/relationships/slideLayout" Target="../slideLayouts/slideLayout80.xml"/><Relationship Id="rId4" Type="http://schemas.openxmlformats.org/officeDocument/2006/relationships/slideLayout" Target="../slideLayouts/slideLayout81.xml"/><Relationship Id="rId5" Type="http://schemas.openxmlformats.org/officeDocument/2006/relationships/slideLayout" Target="../slideLayouts/slideLayout82.xml"/><Relationship Id="rId6" Type="http://schemas.openxmlformats.org/officeDocument/2006/relationships/slideLayout" Target="../slideLayouts/slideLayout83.xml"/><Relationship Id="rId7" Type="http://schemas.openxmlformats.org/officeDocument/2006/relationships/slideLayout" Target="../slideLayouts/slideLayout84.xml"/><Relationship Id="rId8" Type="http://schemas.openxmlformats.org/officeDocument/2006/relationships/slideLayout" Target="../slideLayouts/slideLayout85.xml"/><Relationship Id="rId9" Type="http://schemas.openxmlformats.org/officeDocument/2006/relationships/slideLayout" Target="../slideLayouts/slideLayout86.xml"/><Relationship Id="rId10" Type="http://schemas.openxmlformats.org/officeDocument/2006/relationships/slideLayout" Target="../slideLayouts/slideLayout87.xml"/></Relationships>
</file>

<file path=ppt/slideMasters/_rels/slideMaster9.xml.rels><?xml version="1.0" encoding="UTF-8" standalone="yes"?>
<Relationships xmlns="http://schemas.openxmlformats.org/package/2006/relationships"><Relationship Id="rId11" Type="http://schemas.openxmlformats.org/officeDocument/2006/relationships/slideLayout" Target="../slideLayouts/slideLayout99.xml"/><Relationship Id="rId12" Type="http://schemas.openxmlformats.org/officeDocument/2006/relationships/theme" Target="../theme/theme9.xml"/><Relationship Id="rId1" Type="http://schemas.openxmlformats.org/officeDocument/2006/relationships/slideLayout" Target="../slideLayouts/slideLayout89.xml"/><Relationship Id="rId2" Type="http://schemas.openxmlformats.org/officeDocument/2006/relationships/slideLayout" Target="../slideLayouts/slideLayout90.xml"/><Relationship Id="rId3" Type="http://schemas.openxmlformats.org/officeDocument/2006/relationships/slideLayout" Target="../slideLayouts/slideLayout91.xml"/><Relationship Id="rId4" Type="http://schemas.openxmlformats.org/officeDocument/2006/relationships/slideLayout" Target="../slideLayouts/slideLayout92.xml"/><Relationship Id="rId5" Type="http://schemas.openxmlformats.org/officeDocument/2006/relationships/slideLayout" Target="../slideLayouts/slideLayout93.xml"/><Relationship Id="rId6" Type="http://schemas.openxmlformats.org/officeDocument/2006/relationships/slideLayout" Target="../slideLayouts/slideLayout94.xml"/><Relationship Id="rId7" Type="http://schemas.openxmlformats.org/officeDocument/2006/relationships/slideLayout" Target="../slideLayouts/slideLayout95.xml"/><Relationship Id="rId8" Type="http://schemas.openxmlformats.org/officeDocument/2006/relationships/slideLayout" Target="../slideLayouts/slideLayout96.xml"/><Relationship Id="rId9" Type="http://schemas.openxmlformats.org/officeDocument/2006/relationships/slideLayout" Target="../slideLayouts/slideLayout97.xml"/><Relationship Id="rId10" Type="http://schemas.openxmlformats.org/officeDocument/2006/relationships/slideLayout" Target="../slideLayouts/slideLayout9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1"/>
          <p:cNvSpPr>
            <a:spLocks noChangeArrowheads="1"/>
          </p:cNvSpPr>
          <p:nvPr>
            <p:ph type="title"/>
          </p:nvPr>
        </p:nvSpPr>
        <p:spPr bwMode="auto">
          <a:xfrm>
            <a:off x="1587500" y="241300"/>
            <a:ext cx="13081000" cy="2286000"/>
          </a:xfrm>
          <a:prstGeom prst="rect">
            <a:avLst/>
          </a:prstGeom>
          <a:noFill/>
          <a:ln w="12700">
            <a:noFill/>
            <a:miter lim="800000"/>
            <a:headEnd/>
            <a:tailEnd/>
          </a:ln>
        </p:spPr>
        <p:txBody>
          <a:bodyPr vert="horz" wrap="square" lIns="38100" tIns="38100" rIns="38100" bIns="38100" numCol="1" anchor="ctr" anchorCtr="0" compatLnSpc="1">
            <a:prstTxWarp prst="textNoShape">
              <a:avLst/>
            </a:prstTxWarp>
          </a:bodyPr>
          <a:lstStyle/>
          <a:p>
            <a:pPr lvl="0"/>
            <a:r>
              <a:rPr lang="en-US">
                <a:sym typeface="Gill Sans" pitchFamily="-106" charset="0"/>
              </a:rPr>
              <a:t>Click to edit Master title style</a:t>
            </a:r>
          </a:p>
        </p:txBody>
      </p:sp>
      <p:sp>
        <p:nvSpPr>
          <p:cNvPr id="1027" name="Rectangle 2"/>
          <p:cNvSpPr>
            <a:spLocks noChangeArrowheads="1"/>
          </p:cNvSpPr>
          <p:nvPr>
            <p:ph type="body" idx="1"/>
          </p:nvPr>
        </p:nvSpPr>
        <p:spPr bwMode="auto">
          <a:xfrm>
            <a:off x="1587500" y="2590800"/>
            <a:ext cx="13081000" cy="5372100"/>
          </a:xfrm>
          <a:prstGeom prst="rect">
            <a:avLst/>
          </a:prstGeom>
          <a:noFill/>
          <a:ln w="12700">
            <a:noFill/>
            <a:miter lim="800000"/>
            <a:headEnd/>
            <a:tailEnd/>
          </a:ln>
        </p:spPr>
        <p:txBody>
          <a:bodyPr vert="horz" wrap="square" lIns="38100" tIns="38100" rIns="38100" bIns="38100" numCol="1" anchor="ctr" anchorCtr="0" compatLnSpc="1">
            <a:prstTxWarp prst="textNoShape">
              <a:avLst/>
            </a:prstTxWarp>
          </a:bodyPr>
          <a:lstStyle/>
          <a:p>
            <a:pPr lvl="0"/>
            <a:r>
              <a:rPr lang="en-US">
                <a:sym typeface="Gill Sans" pitchFamily="-106" charset="0"/>
              </a:rPr>
              <a:t>Click to edit Master text styles</a:t>
            </a:r>
          </a:p>
          <a:p>
            <a:pPr lvl="1"/>
            <a:r>
              <a:rPr lang="en-US">
                <a:sym typeface="Gill Sans" pitchFamily="-106" charset="0"/>
              </a:rPr>
              <a:t>Second level</a:t>
            </a:r>
          </a:p>
          <a:p>
            <a:pPr lvl="2"/>
            <a:r>
              <a:rPr lang="en-US">
                <a:sym typeface="Gill Sans" pitchFamily="-106" charset="0"/>
              </a:rPr>
              <a:t>Third level</a:t>
            </a:r>
          </a:p>
          <a:p>
            <a:pPr lvl="3"/>
            <a:r>
              <a:rPr lang="en-US">
                <a:sym typeface="Gill Sans" pitchFamily="-106" charset="0"/>
              </a:rPr>
              <a:t>Fourth level</a:t>
            </a:r>
          </a:p>
          <a:p>
            <a:pPr lvl="4"/>
            <a:r>
              <a:rPr lang="en-US">
                <a:sym typeface="Gill Sans" pitchFamily="-106" charset="0"/>
              </a:rPr>
              <a:t>Fifth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txStyles>
    <p:titleStyle>
      <a:lvl1pPr algn="ctr" rtl="0" eaLnBrk="0" fontAlgn="base" hangingPunct="0">
        <a:spcBef>
          <a:spcPct val="0"/>
        </a:spcBef>
        <a:spcAft>
          <a:spcPct val="0"/>
        </a:spcAft>
        <a:defRPr sz="7400">
          <a:solidFill>
            <a:schemeClr val="tx1"/>
          </a:solidFill>
          <a:latin typeface="+mj-lt"/>
          <a:ea typeface="+mj-ea"/>
          <a:cs typeface="+mj-cs"/>
          <a:sym typeface="Gill Sans" pitchFamily="-106" charset="0"/>
        </a:defRPr>
      </a:lvl1pPr>
      <a:lvl2pPr algn="ctr" rtl="0" eaLnBrk="0" fontAlgn="base" hangingPunct="0">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106" charset="0"/>
        </a:defRPr>
      </a:lvl2pPr>
      <a:lvl3pPr algn="ctr" rtl="0" eaLnBrk="0" fontAlgn="base" hangingPunct="0">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106" charset="0"/>
        </a:defRPr>
      </a:lvl3pPr>
      <a:lvl4pPr algn="ctr" rtl="0" eaLnBrk="0" fontAlgn="base" hangingPunct="0">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106" charset="0"/>
        </a:defRPr>
      </a:lvl4pPr>
      <a:lvl5pPr algn="ctr" rtl="0" eaLnBrk="0" fontAlgn="base" hangingPunct="0">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106" charset="0"/>
        </a:defRPr>
      </a:lvl5pPr>
      <a:lvl6pPr marL="457200" algn="ctr" rtl="0" fontAlgn="base">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65" charset="0"/>
        </a:defRPr>
      </a:lvl6pPr>
      <a:lvl7pPr marL="914400" algn="ctr" rtl="0" fontAlgn="base">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65" charset="0"/>
        </a:defRPr>
      </a:lvl7pPr>
      <a:lvl8pPr marL="1371600" algn="ctr" rtl="0" fontAlgn="base">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65" charset="0"/>
        </a:defRPr>
      </a:lvl8pPr>
      <a:lvl9pPr marL="1828800" algn="ctr" rtl="0" fontAlgn="base">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65" charset="0"/>
        </a:defRPr>
      </a:lvl9pPr>
    </p:titleStyle>
    <p:bodyStyle>
      <a:lvl1pPr marL="660400" indent="-444500" algn="l" rtl="0" eaLnBrk="0" fontAlgn="base" hangingPunct="0">
        <a:spcBef>
          <a:spcPts val="2200"/>
        </a:spcBef>
        <a:spcAft>
          <a:spcPct val="0"/>
        </a:spcAft>
        <a:buSzPct val="171000"/>
        <a:buFont typeface="Gill Sans" pitchFamily="-106" charset="0"/>
        <a:buChar char="•"/>
        <a:defRPr sz="3600">
          <a:solidFill>
            <a:schemeClr val="tx1"/>
          </a:solidFill>
          <a:latin typeface="+mn-lt"/>
          <a:ea typeface="+mn-ea"/>
          <a:cs typeface="+mn-cs"/>
          <a:sym typeface="Gill Sans" pitchFamily="-106" charset="0"/>
        </a:defRPr>
      </a:lvl1pPr>
      <a:lvl2pPr marL="1003300" indent="-444500" algn="l" rtl="0" eaLnBrk="0" fontAlgn="base" hangingPunct="0">
        <a:spcBef>
          <a:spcPts val="2200"/>
        </a:spcBef>
        <a:spcAft>
          <a:spcPct val="0"/>
        </a:spcAft>
        <a:buSzPct val="171000"/>
        <a:buFont typeface="Gill Sans" pitchFamily="-106" charset="0"/>
        <a:buChar char="•"/>
        <a:defRPr sz="3600">
          <a:solidFill>
            <a:schemeClr val="tx1"/>
          </a:solidFill>
          <a:latin typeface="+mn-lt"/>
          <a:ea typeface="+mn-ea"/>
          <a:cs typeface="+mn-cs"/>
          <a:sym typeface="Gill Sans" pitchFamily="-106" charset="0"/>
        </a:defRPr>
      </a:lvl2pPr>
      <a:lvl3pPr marL="1346200" indent="-444500" algn="l" rtl="0" eaLnBrk="0" fontAlgn="base" hangingPunct="0">
        <a:spcBef>
          <a:spcPts val="2200"/>
        </a:spcBef>
        <a:spcAft>
          <a:spcPct val="0"/>
        </a:spcAft>
        <a:buSzPct val="171000"/>
        <a:buFont typeface="Gill Sans" pitchFamily="-106" charset="0"/>
        <a:buChar char="•"/>
        <a:defRPr sz="3600">
          <a:solidFill>
            <a:schemeClr val="tx1"/>
          </a:solidFill>
          <a:latin typeface="+mn-lt"/>
          <a:ea typeface="+mn-ea"/>
          <a:cs typeface="+mn-cs"/>
          <a:sym typeface="Gill Sans" pitchFamily="-106" charset="0"/>
        </a:defRPr>
      </a:lvl3pPr>
      <a:lvl4pPr marL="1701800" indent="-444500" algn="l" rtl="0" eaLnBrk="0" fontAlgn="base" hangingPunct="0">
        <a:spcBef>
          <a:spcPts val="2200"/>
        </a:spcBef>
        <a:spcAft>
          <a:spcPct val="0"/>
        </a:spcAft>
        <a:buSzPct val="171000"/>
        <a:buFont typeface="Gill Sans" pitchFamily="-106" charset="0"/>
        <a:buChar char="•"/>
        <a:defRPr sz="3600">
          <a:solidFill>
            <a:schemeClr val="tx1"/>
          </a:solidFill>
          <a:latin typeface="+mn-lt"/>
          <a:ea typeface="+mn-ea"/>
          <a:cs typeface="+mn-cs"/>
          <a:sym typeface="Gill Sans" pitchFamily="-106" charset="0"/>
        </a:defRPr>
      </a:lvl4pPr>
      <a:lvl5pPr marL="2044700" indent="-444500" algn="l" rtl="0" eaLnBrk="0" fontAlgn="base" hangingPunct="0">
        <a:spcBef>
          <a:spcPts val="2200"/>
        </a:spcBef>
        <a:spcAft>
          <a:spcPct val="0"/>
        </a:spcAft>
        <a:buSzPct val="171000"/>
        <a:buFont typeface="Gill Sans" pitchFamily="-106" charset="0"/>
        <a:buChar char="•"/>
        <a:defRPr sz="3600">
          <a:solidFill>
            <a:schemeClr val="tx1"/>
          </a:solidFill>
          <a:latin typeface="+mn-lt"/>
          <a:ea typeface="+mn-ea"/>
          <a:cs typeface="+mn-cs"/>
          <a:sym typeface="Gill Sans" pitchFamily="-106" charset="0"/>
        </a:defRPr>
      </a:lvl5pPr>
      <a:lvl6pPr marL="2501900" indent="-444500" algn="l" rtl="0" fontAlgn="base">
        <a:spcBef>
          <a:spcPts val="2200"/>
        </a:spcBef>
        <a:spcAft>
          <a:spcPct val="0"/>
        </a:spcAft>
        <a:buSzPct val="171000"/>
        <a:buFont typeface="Gill Sans" pitchFamily="-65" charset="0"/>
        <a:buChar char="•"/>
        <a:defRPr sz="3600">
          <a:solidFill>
            <a:schemeClr val="tx1"/>
          </a:solidFill>
          <a:latin typeface="+mn-lt"/>
          <a:ea typeface="+mn-ea"/>
          <a:cs typeface="+mn-cs"/>
          <a:sym typeface="Gill Sans" pitchFamily="-65" charset="0"/>
        </a:defRPr>
      </a:lvl6pPr>
      <a:lvl7pPr marL="2959100" indent="-444500" algn="l" rtl="0" fontAlgn="base">
        <a:spcBef>
          <a:spcPts val="2200"/>
        </a:spcBef>
        <a:spcAft>
          <a:spcPct val="0"/>
        </a:spcAft>
        <a:buSzPct val="171000"/>
        <a:buFont typeface="Gill Sans" pitchFamily="-65" charset="0"/>
        <a:buChar char="•"/>
        <a:defRPr sz="3600">
          <a:solidFill>
            <a:schemeClr val="tx1"/>
          </a:solidFill>
          <a:latin typeface="+mn-lt"/>
          <a:ea typeface="+mn-ea"/>
          <a:cs typeface="+mn-cs"/>
          <a:sym typeface="Gill Sans" pitchFamily="-65" charset="0"/>
        </a:defRPr>
      </a:lvl7pPr>
      <a:lvl8pPr marL="3416300" indent="-444500" algn="l" rtl="0" fontAlgn="base">
        <a:spcBef>
          <a:spcPts val="2200"/>
        </a:spcBef>
        <a:spcAft>
          <a:spcPct val="0"/>
        </a:spcAft>
        <a:buSzPct val="171000"/>
        <a:buFont typeface="Gill Sans" pitchFamily="-65" charset="0"/>
        <a:buChar char="•"/>
        <a:defRPr sz="3600">
          <a:solidFill>
            <a:schemeClr val="tx1"/>
          </a:solidFill>
          <a:latin typeface="+mn-lt"/>
          <a:ea typeface="+mn-ea"/>
          <a:cs typeface="+mn-cs"/>
          <a:sym typeface="Gill Sans" pitchFamily="-65" charset="0"/>
        </a:defRPr>
      </a:lvl8pPr>
      <a:lvl9pPr marL="3873500" indent="-444500" algn="l" rtl="0" fontAlgn="base">
        <a:spcBef>
          <a:spcPts val="2200"/>
        </a:spcBef>
        <a:spcAft>
          <a:spcPct val="0"/>
        </a:spcAft>
        <a:buSzPct val="171000"/>
        <a:buFont typeface="Gill Sans" pitchFamily="-65" charset="0"/>
        <a:buChar char="•"/>
        <a:defRPr sz="3600">
          <a:solidFill>
            <a:schemeClr val="tx1"/>
          </a:solidFill>
          <a:latin typeface="+mn-lt"/>
          <a:ea typeface="+mn-ea"/>
          <a:cs typeface="+mn-cs"/>
          <a:sym typeface="Gill Sans" pitchFamily="-65"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Lst>
  <p:transition/>
  <p:txStyles>
    <p:titleStyle>
      <a:lvl1pPr algn="ctr" rtl="0" eaLnBrk="0" fontAlgn="base" hangingPunct="0">
        <a:spcBef>
          <a:spcPct val="0"/>
        </a:spcBef>
        <a:spcAft>
          <a:spcPct val="0"/>
        </a:spcAft>
        <a:defRPr sz="7400">
          <a:solidFill>
            <a:schemeClr val="tx1"/>
          </a:solidFill>
          <a:latin typeface="+mj-lt"/>
          <a:ea typeface="+mj-ea"/>
          <a:cs typeface="+mj-cs"/>
          <a:sym typeface="Gill Sans" pitchFamily="-106" charset="0"/>
        </a:defRPr>
      </a:lvl1pPr>
      <a:lvl2pPr algn="ctr" rtl="0" eaLnBrk="0" fontAlgn="base" hangingPunct="0">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106" charset="0"/>
        </a:defRPr>
      </a:lvl2pPr>
      <a:lvl3pPr algn="ctr" rtl="0" eaLnBrk="0" fontAlgn="base" hangingPunct="0">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106" charset="0"/>
        </a:defRPr>
      </a:lvl3pPr>
      <a:lvl4pPr algn="ctr" rtl="0" eaLnBrk="0" fontAlgn="base" hangingPunct="0">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106" charset="0"/>
        </a:defRPr>
      </a:lvl4pPr>
      <a:lvl5pPr algn="ctr" rtl="0" eaLnBrk="0" fontAlgn="base" hangingPunct="0">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106" charset="0"/>
        </a:defRPr>
      </a:lvl5pPr>
      <a:lvl6pPr marL="457200" algn="ctr" rtl="0" fontAlgn="base">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65" charset="0"/>
        </a:defRPr>
      </a:lvl6pPr>
      <a:lvl7pPr marL="914400" algn="ctr" rtl="0" fontAlgn="base">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65" charset="0"/>
        </a:defRPr>
      </a:lvl7pPr>
      <a:lvl8pPr marL="1371600" algn="ctr" rtl="0" fontAlgn="base">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65" charset="0"/>
        </a:defRPr>
      </a:lvl8pPr>
      <a:lvl9pPr marL="1828800" algn="ctr" rtl="0" fontAlgn="base">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65" charset="0"/>
        </a:defRPr>
      </a:lvl9pPr>
    </p:titleStyle>
    <p:bodyStyle>
      <a:lvl1pPr marL="698500" indent="-444500" algn="l" rtl="0" eaLnBrk="0" fontAlgn="base" hangingPunct="0">
        <a:spcBef>
          <a:spcPts val="2200"/>
        </a:spcBef>
        <a:spcAft>
          <a:spcPct val="0"/>
        </a:spcAft>
        <a:buSzPct val="171000"/>
        <a:buFont typeface="Gill Sans" pitchFamily="-106" charset="0"/>
        <a:buChar char="•"/>
        <a:defRPr sz="3600">
          <a:solidFill>
            <a:schemeClr val="tx1"/>
          </a:solidFill>
          <a:latin typeface="+mn-lt"/>
          <a:ea typeface="+mn-ea"/>
          <a:cs typeface="+mn-cs"/>
          <a:sym typeface="Gill Sans" pitchFamily="-106" charset="0"/>
        </a:defRPr>
      </a:lvl1pPr>
      <a:lvl2pPr marL="1041400" indent="-444500" algn="l" rtl="0" eaLnBrk="0" fontAlgn="base" hangingPunct="0">
        <a:spcBef>
          <a:spcPts val="2200"/>
        </a:spcBef>
        <a:spcAft>
          <a:spcPct val="0"/>
        </a:spcAft>
        <a:buSzPct val="171000"/>
        <a:buFont typeface="Gill Sans" pitchFamily="-106" charset="0"/>
        <a:buChar char="•"/>
        <a:defRPr sz="3600">
          <a:solidFill>
            <a:schemeClr val="tx1"/>
          </a:solidFill>
          <a:latin typeface="+mn-lt"/>
          <a:ea typeface="+mn-ea"/>
          <a:cs typeface="+mn-cs"/>
          <a:sym typeface="Gill Sans" pitchFamily="-106" charset="0"/>
        </a:defRPr>
      </a:lvl2pPr>
      <a:lvl3pPr marL="1384300" indent="-444500" algn="l" rtl="0" eaLnBrk="0" fontAlgn="base" hangingPunct="0">
        <a:spcBef>
          <a:spcPts val="2200"/>
        </a:spcBef>
        <a:spcAft>
          <a:spcPct val="0"/>
        </a:spcAft>
        <a:buSzPct val="171000"/>
        <a:buFont typeface="Gill Sans" pitchFamily="-106" charset="0"/>
        <a:buChar char="•"/>
        <a:defRPr sz="3600">
          <a:solidFill>
            <a:schemeClr val="tx1"/>
          </a:solidFill>
          <a:latin typeface="+mn-lt"/>
          <a:ea typeface="+mn-ea"/>
          <a:cs typeface="+mn-cs"/>
          <a:sym typeface="Gill Sans" pitchFamily="-106" charset="0"/>
        </a:defRPr>
      </a:lvl3pPr>
      <a:lvl4pPr marL="1739900" indent="-444500" algn="l" rtl="0" eaLnBrk="0" fontAlgn="base" hangingPunct="0">
        <a:spcBef>
          <a:spcPts val="2200"/>
        </a:spcBef>
        <a:spcAft>
          <a:spcPct val="0"/>
        </a:spcAft>
        <a:buSzPct val="171000"/>
        <a:buFont typeface="Gill Sans" pitchFamily="-106" charset="0"/>
        <a:buChar char="•"/>
        <a:defRPr sz="3600">
          <a:solidFill>
            <a:schemeClr val="tx1"/>
          </a:solidFill>
          <a:latin typeface="+mn-lt"/>
          <a:ea typeface="+mn-ea"/>
          <a:cs typeface="+mn-cs"/>
          <a:sym typeface="Gill Sans" pitchFamily="-106" charset="0"/>
        </a:defRPr>
      </a:lvl4pPr>
      <a:lvl5pPr marL="2082800" indent="-444500" algn="l" rtl="0" eaLnBrk="0" fontAlgn="base" hangingPunct="0">
        <a:spcBef>
          <a:spcPts val="2200"/>
        </a:spcBef>
        <a:spcAft>
          <a:spcPct val="0"/>
        </a:spcAft>
        <a:buSzPct val="171000"/>
        <a:buFont typeface="Gill Sans" pitchFamily="-106" charset="0"/>
        <a:buChar char="•"/>
        <a:defRPr sz="3600">
          <a:solidFill>
            <a:schemeClr val="tx1"/>
          </a:solidFill>
          <a:latin typeface="+mn-lt"/>
          <a:ea typeface="+mn-ea"/>
          <a:cs typeface="+mn-cs"/>
          <a:sym typeface="Gill Sans" pitchFamily="-106" charset="0"/>
        </a:defRPr>
      </a:lvl5pPr>
      <a:lvl6pPr marL="2540000" indent="-444500" algn="l" rtl="0" fontAlgn="base">
        <a:spcBef>
          <a:spcPts val="2200"/>
        </a:spcBef>
        <a:spcAft>
          <a:spcPct val="0"/>
        </a:spcAft>
        <a:buSzPct val="171000"/>
        <a:buFont typeface="Gill Sans" pitchFamily="-65" charset="0"/>
        <a:buChar char="•"/>
        <a:defRPr sz="3600">
          <a:solidFill>
            <a:schemeClr val="tx1"/>
          </a:solidFill>
          <a:latin typeface="+mn-lt"/>
          <a:ea typeface="+mn-ea"/>
          <a:cs typeface="+mn-cs"/>
          <a:sym typeface="Gill Sans" pitchFamily="-65" charset="0"/>
        </a:defRPr>
      </a:lvl6pPr>
      <a:lvl7pPr marL="2997200" indent="-444500" algn="l" rtl="0" fontAlgn="base">
        <a:spcBef>
          <a:spcPts val="2200"/>
        </a:spcBef>
        <a:spcAft>
          <a:spcPct val="0"/>
        </a:spcAft>
        <a:buSzPct val="171000"/>
        <a:buFont typeface="Gill Sans" pitchFamily="-65" charset="0"/>
        <a:buChar char="•"/>
        <a:defRPr sz="3600">
          <a:solidFill>
            <a:schemeClr val="tx1"/>
          </a:solidFill>
          <a:latin typeface="+mn-lt"/>
          <a:ea typeface="+mn-ea"/>
          <a:cs typeface="+mn-cs"/>
          <a:sym typeface="Gill Sans" pitchFamily="-65" charset="0"/>
        </a:defRPr>
      </a:lvl7pPr>
      <a:lvl8pPr marL="3454400" indent="-444500" algn="l" rtl="0" fontAlgn="base">
        <a:spcBef>
          <a:spcPts val="2200"/>
        </a:spcBef>
        <a:spcAft>
          <a:spcPct val="0"/>
        </a:spcAft>
        <a:buSzPct val="171000"/>
        <a:buFont typeface="Gill Sans" pitchFamily="-65" charset="0"/>
        <a:buChar char="•"/>
        <a:defRPr sz="3600">
          <a:solidFill>
            <a:schemeClr val="tx1"/>
          </a:solidFill>
          <a:latin typeface="+mn-lt"/>
          <a:ea typeface="+mn-ea"/>
          <a:cs typeface="+mn-cs"/>
          <a:sym typeface="Gill Sans" pitchFamily="-65" charset="0"/>
        </a:defRPr>
      </a:lvl8pPr>
      <a:lvl9pPr marL="3911600" indent="-444500" algn="l" rtl="0" fontAlgn="base">
        <a:spcBef>
          <a:spcPts val="2200"/>
        </a:spcBef>
        <a:spcAft>
          <a:spcPct val="0"/>
        </a:spcAft>
        <a:buSzPct val="171000"/>
        <a:buFont typeface="Gill Sans" pitchFamily="-65" charset="0"/>
        <a:buChar char="•"/>
        <a:defRPr sz="3600">
          <a:solidFill>
            <a:schemeClr val="tx1"/>
          </a:solidFill>
          <a:latin typeface="+mn-lt"/>
          <a:ea typeface="+mn-ea"/>
          <a:cs typeface="+mn-cs"/>
          <a:sym typeface="Gill Sans" pitchFamily="-65"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23906" name="Rectangle 1"/>
          <p:cNvSpPr>
            <a:spLocks noChangeArrowheads="1"/>
          </p:cNvSpPr>
          <p:nvPr>
            <p:ph type="title"/>
          </p:nvPr>
        </p:nvSpPr>
        <p:spPr bwMode="auto">
          <a:xfrm>
            <a:off x="1587500" y="241300"/>
            <a:ext cx="13081000" cy="2286000"/>
          </a:xfrm>
          <a:prstGeom prst="rect">
            <a:avLst/>
          </a:prstGeom>
          <a:noFill/>
          <a:ln w="12700">
            <a:noFill/>
            <a:miter lim="800000"/>
            <a:headEnd/>
            <a:tailEnd/>
          </a:ln>
        </p:spPr>
        <p:txBody>
          <a:bodyPr vert="horz" wrap="square" lIns="38100" tIns="38100" rIns="38100" bIns="38100" numCol="1" anchor="ctr" anchorCtr="0" compatLnSpc="1">
            <a:prstTxWarp prst="textNoShape">
              <a:avLst/>
            </a:prstTxWarp>
          </a:bodyPr>
          <a:lstStyle/>
          <a:p>
            <a:pPr lvl="0"/>
            <a:r>
              <a:rPr lang="en-US">
                <a:sym typeface="Gill Sans" pitchFamily="-106" charset="0"/>
              </a:rPr>
              <a:t>Click to edit Master title style</a:t>
            </a:r>
          </a:p>
        </p:txBody>
      </p:sp>
      <p:sp>
        <p:nvSpPr>
          <p:cNvPr id="123907" name="Rectangle 2"/>
          <p:cNvSpPr>
            <a:spLocks noChangeArrowheads="1"/>
          </p:cNvSpPr>
          <p:nvPr>
            <p:ph type="body" idx="1"/>
          </p:nvPr>
        </p:nvSpPr>
        <p:spPr bwMode="auto">
          <a:xfrm>
            <a:off x="1587500" y="2590800"/>
            <a:ext cx="6299200" cy="5372100"/>
          </a:xfrm>
          <a:prstGeom prst="rect">
            <a:avLst/>
          </a:prstGeom>
          <a:noFill/>
          <a:ln w="12700">
            <a:noFill/>
            <a:miter lim="800000"/>
            <a:headEnd/>
            <a:tailEnd/>
          </a:ln>
        </p:spPr>
        <p:txBody>
          <a:bodyPr vert="horz" wrap="square" lIns="38100" tIns="38100" rIns="38100" bIns="38100" numCol="1" anchor="ctr" anchorCtr="0" compatLnSpc="1">
            <a:prstTxWarp prst="textNoShape">
              <a:avLst/>
            </a:prstTxWarp>
          </a:bodyPr>
          <a:lstStyle/>
          <a:p>
            <a:pPr lvl="0"/>
            <a:r>
              <a:rPr lang="en-US">
                <a:sym typeface="Gill Sans" pitchFamily="-106" charset="0"/>
              </a:rPr>
              <a:t>Click to edit Master text styles</a:t>
            </a:r>
          </a:p>
          <a:p>
            <a:pPr lvl="1"/>
            <a:r>
              <a:rPr lang="en-US">
                <a:sym typeface="Gill Sans" pitchFamily="-106" charset="0"/>
              </a:rPr>
              <a:t>Second level</a:t>
            </a:r>
          </a:p>
          <a:p>
            <a:pPr lvl="2"/>
            <a:r>
              <a:rPr lang="en-US">
                <a:sym typeface="Gill Sans" pitchFamily="-106" charset="0"/>
              </a:rPr>
              <a:t>Third level</a:t>
            </a:r>
          </a:p>
          <a:p>
            <a:pPr lvl="3"/>
            <a:r>
              <a:rPr lang="en-US">
                <a:sym typeface="Gill Sans" pitchFamily="-106" charset="0"/>
              </a:rPr>
              <a:t>Fourth level</a:t>
            </a:r>
          </a:p>
          <a:p>
            <a:pPr lvl="4"/>
            <a:r>
              <a:rPr lang="en-US">
                <a:sym typeface="Gill Sans" pitchFamily="-106" charset="0"/>
              </a:rPr>
              <a:t>Fifth level</a:t>
            </a:r>
          </a:p>
        </p:txBody>
      </p:sp>
    </p:spTree>
  </p:cSld>
  <p:clrMap bg1="lt1" tx1="dk1" bg2="lt2" tx2="dk2" accent1="accent1" accent2="accent2" accent3="accent3" accent4="accent4" accent5="accent5" accent6="accent6" hlink="hlink" folHlink="folHlink"/>
  <p:sldLayoutIdLst>
    <p:sldLayoutId id="2147483772" r:id="rId1"/>
    <p:sldLayoutId id="2147483773" r:id="rId2"/>
    <p:sldLayoutId id="2147483774" r:id="rId3"/>
    <p:sldLayoutId id="2147483775" r:id="rId4"/>
    <p:sldLayoutId id="2147483776" r:id="rId5"/>
    <p:sldLayoutId id="2147483777" r:id="rId6"/>
    <p:sldLayoutId id="2147483778" r:id="rId7"/>
    <p:sldLayoutId id="2147483779" r:id="rId8"/>
    <p:sldLayoutId id="2147483780" r:id="rId9"/>
    <p:sldLayoutId id="2147483781" r:id="rId10"/>
    <p:sldLayoutId id="2147483782" r:id="rId11"/>
  </p:sldLayoutIdLst>
  <p:transition/>
  <p:txStyles>
    <p:titleStyle>
      <a:lvl1pPr algn="ctr" rtl="0" eaLnBrk="0" fontAlgn="base" hangingPunct="0">
        <a:spcBef>
          <a:spcPct val="0"/>
        </a:spcBef>
        <a:spcAft>
          <a:spcPct val="0"/>
        </a:spcAft>
        <a:defRPr sz="7400">
          <a:solidFill>
            <a:schemeClr val="tx1"/>
          </a:solidFill>
          <a:latin typeface="+mj-lt"/>
          <a:ea typeface="+mj-ea"/>
          <a:cs typeface="+mj-cs"/>
          <a:sym typeface="Gill Sans" pitchFamily="-106" charset="0"/>
        </a:defRPr>
      </a:lvl1pPr>
      <a:lvl2pPr algn="ctr" rtl="0" eaLnBrk="0" fontAlgn="base" hangingPunct="0">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106" charset="0"/>
        </a:defRPr>
      </a:lvl2pPr>
      <a:lvl3pPr algn="ctr" rtl="0" eaLnBrk="0" fontAlgn="base" hangingPunct="0">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106" charset="0"/>
        </a:defRPr>
      </a:lvl3pPr>
      <a:lvl4pPr algn="ctr" rtl="0" eaLnBrk="0" fontAlgn="base" hangingPunct="0">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106" charset="0"/>
        </a:defRPr>
      </a:lvl4pPr>
      <a:lvl5pPr algn="ctr" rtl="0" eaLnBrk="0" fontAlgn="base" hangingPunct="0">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106" charset="0"/>
        </a:defRPr>
      </a:lvl5pPr>
      <a:lvl6pPr marL="457200" algn="ctr" rtl="0" fontAlgn="base">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65" charset="0"/>
        </a:defRPr>
      </a:lvl6pPr>
      <a:lvl7pPr marL="914400" algn="ctr" rtl="0" fontAlgn="base">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65" charset="0"/>
        </a:defRPr>
      </a:lvl7pPr>
      <a:lvl8pPr marL="1371600" algn="ctr" rtl="0" fontAlgn="base">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65" charset="0"/>
        </a:defRPr>
      </a:lvl8pPr>
      <a:lvl9pPr marL="1828800" algn="ctr" rtl="0" fontAlgn="base">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65" charset="0"/>
        </a:defRPr>
      </a:lvl9pPr>
    </p:titleStyle>
    <p:bodyStyle>
      <a:lvl1pPr marL="601663" indent="-385763" algn="l" rtl="0" eaLnBrk="0" fontAlgn="base" hangingPunct="0">
        <a:spcBef>
          <a:spcPts val="3600"/>
        </a:spcBef>
        <a:spcAft>
          <a:spcPct val="0"/>
        </a:spcAft>
        <a:buSzPct val="171000"/>
        <a:buFont typeface="Gill Sans" pitchFamily="-106" charset="0"/>
        <a:buChar char="•"/>
        <a:defRPr sz="2800">
          <a:solidFill>
            <a:schemeClr val="tx1"/>
          </a:solidFill>
          <a:latin typeface="+mn-lt"/>
          <a:ea typeface="+mn-ea"/>
          <a:cs typeface="+mn-cs"/>
          <a:sym typeface="Gill Sans" pitchFamily="-106" charset="0"/>
        </a:defRPr>
      </a:lvl1pPr>
      <a:lvl2pPr marL="944563" indent="-385763" algn="l" rtl="0" eaLnBrk="0" fontAlgn="base" hangingPunct="0">
        <a:spcBef>
          <a:spcPts val="3600"/>
        </a:spcBef>
        <a:spcAft>
          <a:spcPct val="0"/>
        </a:spcAft>
        <a:buSzPct val="171000"/>
        <a:buFont typeface="Gill Sans" pitchFamily="-106" charset="0"/>
        <a:buChar char="•"/>
        <a:defRPr sz="2800">
          <a:solidFill>
            <a:schemeClr val="tx1"/>
          </a:solidFill>
          <a:latin typeface="+mn-lt"/>
          <a:ea typeface="+mn-ea"/>
          <a:cs typeface="+mn-cs"/>
          <a:sym typeface="Gill Sans" pitchFamily="-106" charset="0"/>
        </a:defRPr>
      </a:lvl2pPr>
      <a:lvl3pPr marL="1287463" indent="-385763" algn="l" rtl="0" eaLnBrk="0" fontAlgn="base" hangingPunct="0">
        <a:spcBef>
          <a:spcPts val="3600"/>
        </a:spcBef>
        <a:spcAft>
          <a:spcPct val="0"/>
        </a:spcAft>
        <a:buSzPct val="171000"/>
        <a:buFont typeface="Gill Sans" pitchFamily="-106" charset="0"/>
        <a:buChar char="•"/>
        <a:defRPr sz="2800">
          <a:solidFill>
            <a:schemeClr val="tx1"/>
          </a:solidFill>
          <a:latin typeface="+mn-lt"/>
          <a:ea typeface="+mn-ea"/>
          <a:cs typeface="+mn-cs"/>
          <a:sym typeface="Gill Sans" pitchFamily="-106" charset="0"/>
        </a:defRPr>
      </a:lvl3pPr>
      <a:lvl4pPr marL="1643063" indent="-385763" algn="l" rtl="0" eaLnBrk="0" fontAlgn="base" hangingPunct="0">
        <a:spcBef>
          <a:spcPts val="3600"/>
        </a:spcBef>
        <a:spcAft>
          <a:spcPct val="0"/>
        </a:spcAft>
        <a:buSzPct val="171000"/>
        <a:buFont typeface="Gill Sans" pitchFamily="-106" charset="0"/>
        <a:buChar char="•"/>
        <a:defRPr sz="2800">
          <a:solidFill>
            <a:schemeClr val="tx1"/>
          </a:solidFill>
          <a:latin typeface="+mn-lt"/>
          <a:ea typeface="+mn-ea"/>
          <a:cs typeface="+mn-cs"/>
          <a:sym typeface="Gill Sans" pitchFamily="-106" charset="0"/>
        </a:defRPr>
      </a:lvl4pPr>
      <a:lvl5pPr marL="1985963" indent="-385763" algn="l" rtl="0" eaLnBrk="0" fontAlgn="base" hangingPunct="0">
        <a:spcBef>
          <a:spcPts val="3600"/>
        </a:spcBef>
        <a:spcAft>
          <a:spcPct val="0"/>
        </a:spcAft>
        <a:buSzPct val="171000"/>
        <a:buFont typeface="Gill Sans" pitchFamily="-106" charset="0"/>
        <a:buChar char="•"/>
        <a:defRPr sz="2800">
          <a:solidFill>
            <a:schemeClr val="tx1"/>
          </a:solidFill>
          <a:latin typeface="+mn-lt"/>
          <a:ea typeface="+mn-ea"/>
          <a:cs typeface="+mn-cs"/>
          <a:sym typeface="Gill Sans" pitchFamily="-106" charset="0"/>
        </a:defRPr>
      </a:lvl5pPr>
      <a:lvl6pPr marL="2443163" indent="-385763" algn="l" rtl="0" fontAlgn="base">
        <a:spcBef>
          <a:spcPts val="3600"/>
        </a:spcBef>
        <a:spcAft>
          <a:spcPct val="0"/>
        </a:spcAft>
        <a:buSzPct val="171000"/>
        <a:buFont typeface="Gill Sans" pitchFamily="-65" charset="0"/>
        <a:buChar char="•"/>
        <a:defRPr sz="2800">
          <a:solidFill>
            <a:schemeClr val="tx1"/>
          </a:solidFill>
          <a:latin typeface="+mn-lt"/>
          <a:ea typeface="+mn-ea"/>
          <a:cs typeface="+mn-cs"/>
          <a:sym typeface="Gill Sans" pitchFamily="-65" charset="0"/>
        </a:defRPr>
      </a:lvl6pPr>
      <a:lvl7pPr marL="2900363" indent="-385763" algn="l" rtl="0" fontAlgn="base">
        <a:spcBef>
          <a:spcPts val="3600"/>
        </a:spcBef>
        <a:spcAft>
          <a:spcPct val="0"/>
        </a:spcAft>
        <a:buSzPct val="171000"/>
        <a:buFont typeface="Gill Sans" pitchFamily="-65" charset="0"/>
        <a:buChar char="•"/>
        <a:defRPr sz="2800">
          <a:solidFill>
            <a:schemeClr val="tx1"/>
          </a:solidFill>
          <a:latin typeface="+mn-lt"/>
          <a:ea typeface="+mn-ea"/>
          <a:cs typeface="+mn-cs"/>
          <a:sym typeface="Gill Sans" pitchFamily="-65" charset="0"/>
        </a:defRPr>
      </a:lvl7pPr>
      <a:lvl8pPr marL="3357563" indent="-385763" algn="l" rtl="0" fontAlgn="base">
        <a:spcBef>
          <a:spcPts val="3600"/>
        </a:spcBef>
        <a:spcAft>
          <a:spcPct val="0"/>
        </a:spcAft>
        <a:buSzPct val="171000"/>
        <a:buFont typeface="Gill Sans" pitchFamily="-65" charset="0"/>
        <a:buChar char="•"/>
        <a:defRPr sz="2800">
          <a:solidFill>
            <a:schemeClr val="tx1"/>
          </a:solidFill>
          <a:latin typeface="+mn-lt"/>
          <a:ea typeface="+mn-ea"/>
          <a:cs typeface="+mn-cs"/>
          <a:sym typeface="Gill Sans" pitchFamily="-65" charset="0"/>
        </a:defRPr>
      </a:lvl8pPr>
      <a:lvl9pPr marL="3814763" indent="-385763" algn="l" rtl="0" fontAlgn="base">
        <a:spcBef>
          <a:spcPts val="3600"/>
        </a:spcBef>
        <a:spcAft>
          <a:spcPct val="0"/>
        </a:spcAft>
        <a:buSzPct val="171000"/>
        <a:buFont typeface="Gill Sans" pitchFamily="-65" charset="0"/>
        <a:buChar char="•"/>
        <a:defRPr sz="2800">
          <a:solidFill>
            <a:schemeClr val="tx1"/>
          </a:solidFill>
          <a:latin typeface="+mn-lt"/>
          <a:ea typeface="+mn-ea"/>
          <a:cs typeface="+mn-cs"/>
          <a:sym typeface="Gill Sans" pitchFamily="-65"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36194" name="Rectangle 1"/>
          <p:cNvSpPr>
            <a:spLocks noChangeArrowheads="1"/>
          </p:cNvSpPr>
          <p:nvPr>
            <p:ph type="title"/>
          </p:nvPr>
        </p:nvSpPr>
        <p:spPr bwMode="auto">
          <a:xfrm>
            <a:off x="1587500" y="241300"/>
            <a:ext cx="13081000" cy="2286000"/>
          </a:xfrm>
          <a:prstGeom prst="rect">
            <a:avLst/>
          </a:prstGeom>
          <a:noFill/>
          <a:ln w="12700">
            <a:noFill/>
            <a:miter lim="800000"/>
            <a:headEnd/>
            <a:tailEnd/>
          </a:ln>
        </p:spPr>
        <p:txBody>
          <a:bodyPr vert="horz" wrap="square" lIns="38100" tIns="38100" rIns="38100" bIns="38100" numCol="1" anchor="ctr" anchorCtr="0" compatLnSpc="1">
            <a:prstTxWarp prst="textNoShape">
              <a:avLst/>
            </a:prstTxWarp>
          </a:bodyPr>
          <a:lstStyle/>
          <a:p>
            <a:pPr lvl="0"/>
            <a:r>
              <a:rPr lang="en-US">
                <a:sym typeface="Gill Sans" pitchFamily="-106" charset="0"/>
              </a:rPr>
              <a:t>Click to edit Master title style</a:t>
            </a:r>
          </a:p>
        </p:txBody>
      </p:sp>
      <p:sp>
        <p:nvSpPr>
          <p:cNvPr id="136195" name="Rectangle 2"/>
          <p:cNvSpPr>
            <a:spLocks noChangeArrowheads="1"/>
          </p:cNvSpPr>
          <p:nvPr>
            <p:ph type="body" idx="1"/>
          </p:nvPr>
        </p:nvSpPr>
        <p:spPr bwMode="auto">
          <a:xfrm>
            <a:off x="1587500" y="2590800"/>
            <a:ext cx="13081000" cy="5372100"/>
          </a:xfrm>
          <a:prstGeom prst="rect">
            <a:avLst/>
          </a:prstGeom>
          <a:noFill/>
          <a:ln w="12700">
            <a:noFill/>
            <a:miter lim="800000"/>
            <a:headEnd/>
            <a:tailEnd/>
          </a:ln>
        </p:spPr>
        <p:txBody>
          <a:bodyPr vert="horz" wrap="square" lIns="38100" tIns="38100" rIns="38100" bIns="38100" numCol="1" anchor="t" anchorCtr="0" compatLnSpc="1">
            <a:prstTxWarp prst="textNoShape">
              <a:avLst/>
            </a:prstTxWarp>
          </a:bodyPr>
          <a:lstStyle/>
          <a:p>
            <a:pPr lvl="0"/>
            <a:r>
              <a:rPr lang="en-US">
                <a:sym typeface="Gill Sans" pitchFamily="-106" charset="0"/>
              </a:rPr>
              <a:t>Click to edit Master text styles</a:t>
            </a:r>
          </a:p>
          <a:p>
            <a:pPr lvl="1"/>
            <a:r>
              <a:rPr lang="en-US">
                <a:sym typeface="Gill Sans" pitchFamily="-106" charset="0"/>
              </a:rPr>
              <a:t>Second level</a:t>
            </a:r>
          </a:p>
          <a:p>
            <a:pPr lvl="2"/>
            <a:r>
              <a:rPr lang="en-US">
                <a:sym typeface="Gill Sans" pitchFamily="-106" charset="0"/>
              </a:rPr>
              <a:t>Third level</a:t>
            </a:r>
          </a:p>
          <a:p>
            <a:pPr lvl="3"/>
            <a:r>
              <a:rPr lang="en-US">
                <a:sym typeface="Gill Sans" pitchFamily="-106" charset="0"/>
              </a:rPr>
              <a:t>Fourth level</a:t>
            </a:r>
          </a:p>
          <a:p>
            <a:pPr lvl="4"/>
            <a:r>
              <a:rPr lang="en-US">
                <a:sym typeface="Gill Sans" pitchFamily="-106" charset="0"/>
              </a:rPr>
              <a:t>Fifth level</a:t>
            </a:r>
          </a:p>
        </p:txBody>
      </p:sp>
    </p:spTree>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Lst>
  <p:transition/>
  <p:txStyles>
    <p:titleStyle>
      <a:lvl1pPr algn="ctr" rtl="0" eaLnBrk="0" fontAlgn="base" hangingPunct="0">
        <a:spcBef>
          <a:spcPct val="0"/>
        </a:spcBef>
        <a:spcAft>
          <a:spcPct val="0"/>
        </a:spcAft>
        <a:defRPr sz="7400">
          <a:solidFill>
            <a:schemeClr val="tx1"/>
          </a:solidFill>
          <a:latin typeface="+mj-lt"/>
          <a:ea typeface="+mj-ea"/>
          <a:cs typeface="+mj-cs"/>
          <a:sym typeface="Gill Sans" pitchFamily="-106" charset="0"/>
        </a:defRPr>
      </a:lvl1pPr>
      <a:lvl2pPr algn="ctr" rtl="0" eaLnBrk="0" fontAlgn="base" hangingPunct="0">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106" charset="0"/>
        </a:defRPr>
      </a:lvl2pPr>
      <a:lvl3pPr algn="ctr" rtl="0" eaLnBrk="0" fontAlgn="base" hangingPunct="0">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106" charset="0"/>
        </a:defRPr>
      </a:lvl3pPr>
      <a:lvl4pPr algn="ctr" rtl="0" eaLnBrk="0" fontAlgn="base" hangingPunct="0">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106" charset="0"/>
        </a:defRPr>
      </a:lvl4pPr>
      <a:lvl5pPr algn="ctr" rtl="0" eaLnBrk="0" fontAlgn="base" hangingPunct="0">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106" charset="0"/>
        </a:defRPr>
      </a:lvl5pPr>
      <a:lvl6pPr marL="457200" algn="ctr" rtl="0" fontAlgn="base">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65" charset="0"/>
        </a:defRPr>
      </a:lvl6pPr>
      <a:lvl7pPr marL="914400" algn="ctr" rtl="0" fontAlgn="base">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65" charset="0"/>
        </a:defRPr>
      </a:lvl7pPr>
      <a:lvl8pPr marL="1371600" algn="ctr" rtl="0" fontAlgn="base">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65" charset="0"/>
        </a:defRPr>
      </a:lvl8pPr>
      <a:lvl9pPr marL="1828800" algn="ctr" rtl="0" fontAlgn="base">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65" charset="0"/>
        </a:defRPr>
      </a:lvl9pPr>
    </p:titleStyle>
    <p:bodyStyle>
      <a:lvl1pPr marL="601663" indent="-385763" algn="l" rtl="0" eaLnBrk="0" fontAlgn="base" hangingPunct="0">
        <a:spcBef>
          <a:spcPts val="3600"/>
        </a:spcBef>
        <a:spcAft>
          <a:spcPct val="0"/>
        </a:spcAft>
        <a:buSzPct val="171000"/>
        <a:buFont typeface="Gill Sans" pitchFamily="-106" charset="0"/>
        <a:buChar char="•"/>
        <a:defRPr sz="2800">
          <a:solidFill>
            <a:schemeClr val="tx1"/>
          </a:solidFill>
          <a:latin typeface="+mn-lt"/>
          <a:ea typeface="+mn-ea"/>
          <a:cs typeface="+mn-cs"/>
          <a:sym typeface="Gill Sans" pitchFamily="-106" charset="0"/>
        </a:defRPr>
      </a:lvl1pPr>
      <a:lvl2pPr marL="944563" indent="-385763" algn="l" rtl="0" eaLnBrk="0" fontAlgn="base" hangingPunct="0">
        <a:spcBef>
          <a:spcPts val="3600"/>
        </a:spcBef>
        <a:spcAft>
          <a:spcPct val="0"/>
        </a:spcAft>
        <a:buSzPct val="171000"/>
        <a:buFont typeface="Gill Sans" pitchFamily="-106" charset="0"/>
        <a:buChar char="•"/>
        <a:defRPr sz="2800">
          <a:solidFill>
            <a:schemeClr val="tx1"/>
          </a:solidFill>
          <a:latin typeface="+mn-lt"/>
          <a:ea typeface="+mn-ea"/>
          <a:cs typeface="+mn-cs"/>
          <a:sym typeface="Gill Sans" pitchFamily="-106" charset="0"/>
        </a:defRPr>
      </a:lvl2pPr>
      <a:lvl3pPr marL="1287463" indent="-385763" algn="l" rtl="0" eaLnBrk="0" fontAlgn="base" hangingPunct="0">
        <a:spcBef>
          <a:spcPts val="3600"/>
        </a:spcBef>
        <a:spcAft>
          <a:spcPct val="0"/>
        </a:spcAft>
        <a:buSzPct val="171000"/>
        <a:buFont typeface="Gill Sans" pitchFamily="-106" charset="0"/>
        <a:buChar char="•"/>
        <a:defRPr sz="2800">
          <a:solidFill>
            <a:schemeClr val="tx1"/>
          </a:solidFill>
          <a:latin typeface="+mn-lt"/>
          <a:ea typeface="+mn-ea"/>
          <a:cs typeface="+mn-cs"/>
          <a:sym typeface="Gill Sans" pitchFamily="-106" charset="0"/>
        </a:defRPr>
      </a:lvl3pPr>
      <a:lvl4pPr marL="1643063" indent="-385763" algn="l" rtl="0" eaLnBrk="0" fontAlgn="base" hangingPunct="0">
        <a:spcBef>
          <a:spcPts val="3600"/>
        </a:spcBef>
        <a:spcAft>
          <a:spcPct val="0"/>
        </a:spcAft>
        <a:buSzPct val="171000"/>
        <a:buFont typeface="Gill Sans" pitchFamily="-106" charset="0"/>
        <a:buChar char="•"/>
        <a:defRPr sz="2800">
          <a:solidFill>
            <a:schemeClr val="tx1"/>
          </a:solidFill>
          <a:latin typeface="+mn-lt"/>
          <a:ea typeface="+mn-ea"/>
          <a:cs typeface="+mn-cs"/>
          <a:sym typeface="Gill Sans" pitchFamily="-106" charset="0"/>
        </a:defRPr>
      </a:lvl4pPr>
      <a:lvl5pPr marL="1985963" indent="-385763" algn="l" rtl="0" eaLnBrk="0" fontAlgn="base" hangingPunct="0">
        <a:spcBef>
          <a:spcPts val="3600"/>
        </a:spcBef>
        <a:spcAft>
          <a:spcPct val="0"/>
        </a:spcAft>
        <a:buSzPct val="171000"/>
        <a:buFont typeface="Gill Sans" pitchFamily="-106" charset="0"/>
        <a:buChar char="•"/>
        <a:defRPr sz="2800">
          <a:solidFill>
            <a:schemeClr val="tx1"/>
          </a:solidFill>
          <a:latin typeface="+mn-lt"/>
          <a:ea typeface="+mn-ea"/>
          <a:cs typeface="+mn-cs"/>
          <a:sym typeface="Gill Sans" pitchFamily="-106" charset="0"/>
        </a:defRPr>
      </a:lvl5pPr>
      <a:lvl6pPr marL="2443163" indent="-385763" algn="l" rtl="0" fontAlgn="base">
        <a:spcBef>
          <a:spcPts val="3600"/>
        </a:spcBef>
        <a:spcAft>
          <a:spcPct val="0"/>
        </a:spcAft>
        <a:buSzPct val="171000"/>
        <a:buFont typeface="Gill Sans" pitchFamily="-65" charset="0"/>
        <a:buChar char="•"/>
        <a:defRPr sz="2800">
          <a:solidFill>
            <a:schemeClr val="tx1"/>
          </a:solidFill>
          <a:latin typeface="+mn-lt"/>
          <a:ea typeface="+mn-ea"/>
          <a:cs typeface="+mn-cs"/>
          <a:sym typeface="Gill Sans" pitchFamily="-65" charset="0"/>
        </a:defRPr>
      </a:lvl6pPr>
      <a:lvl7pPr marL="2900363" indent="-385763" algn="l" rtl="0" fontAlgn="base">
        <a:spcBef>
          <a:spcPts val="3600"/>
        </a:spcBef>
        <a:spcAft>
          <a:spcPct val="0"/>
        </a:spcAft>
        <a:buSzPct val="171000"/>
        <a:buFont typeface="Gill Sans" pitchFamily="-65" charset="0"/>
        <a:buChar char="•"/>
        <a:defRPr sz="2800">
          <a:solidFill>
            <a:schemeClr val="tx1"/>
          </a:solidFill>
          <a:latin typeface="+mn-lt"/>
          <a:ea typeface="+mn-ea"/>
          <a:cs typeface="+mn-cs"/>
          <a:sym typeface="Gill Sans" pitchFamily="-65" charset="0"/>
        </a:defRPr>
      </a:lvl7pPr>
      <a:lvl8pPr marL="3357563" indent="-385763" algn="l" rtl="0" fontAlgn="base">
        <a:spcBef>
          <a:spcPts val="3600"/>
        </a:spcBef>
        <a:spcAft>
          <a:spcPct val="0"/>
        </a:spcAft>
        <a:buSzPct val="171000"/>
        <a:buFont typeface="Gill Sans" pitchFamily="-65" charset="0"/>
        <a:buChar char="•"/>
        <a:defRPr sz="2800">
          <a:solidFill>
            <a:schemeClr val="tx1"/>
          </a:solidFill>
          <a:latin typeface="+mn-lt"/>
          <a:ea typeface="+mn-ea"/>
          <a:cs typeface="+mn-cs"/>
          <a:sym typeface="Gill Sans" pitchFamily="-65" charset="0"/>
        </a:defRPr>
      </a:lvl8pPr>
      <a:lvl9pPr marL="3814763" indent="-385763" algn="l" rtl="0" fontAlgn="base">
        <a:spcBef>
          <a:spcPts val="3600"/>
        </a:spcBef>
        <a:spcAft>
          <a:spcPct val="0"/>
        </a:spcAft>
        <a:buSzPct val="171000"/>
        <a:buFont typeface="Gill Sans" pitchFamily="-65" charset="0"/>
        <a:buChar char="•"/>
        <a:defRPr sz="2800">
          <a:solidFill>
            <a:schemeClr val="tx1"/>
          </a:solidFill>
          <a:latin typeface="+mn-lt"/>
          <a:ea typeface="+mn-ea"/>
          <a:cs typeface="+mn-cs"/>
          <a:sym typeface="Gill Sans" pitchFamily="-65"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48482" name="Rectangle 1"/>
          <p:cNvSpPr>
            <a:spLocks noChangeArrowheads="1"/>
          </p:cNvSpPr>
          <p:nvPr>
            <p:ph type="title"/>
          </p:nvPr>
        </p:nvSpPr>
        <p:spPr bwMode="auto">
          <a:xfrm>
            <a:off x="1587500" y="241300"/>
            <a:ext cx="13081000" cy="2286000"/>
          </a:xfrm>
          <a:prstGeom prst="rect">
            <a:avLst/>
          </a:prstGeom>
          <a:noFill/>
          <a:ln w="12700">
            <a:noFill/>
            <a:miter lim="800000"/>
            <a:headEnd/>
            <a:tailEnd/>
          </a:ln>
        </p:spPr>
        <p:txBody>
          <a:bodyPr vert="horz" wrap="square" lIns="38100" tIns="38100" rIns="38100" bIns="38100" numCol="1" anchor="ctr" anchorCtr="0" compatLnSpc="1">
            <a:prstTxWarp prst="textNoShape">
              <a:avLst/>
            </a:prstTxWarp>
          </a:bodyPr>
          <a:lstStyle/>
          <a:p>
            <a:pPr lvl="0"/>
            <a:r>
              <a:rPr lang="en-US">
                <a:sym typeface="Gill Sans" pitchFamily="-106" charset="0"/>
              </a:rPr>
              <a:t>Click to edit Master title style</a:t>
            </a:r>
          </a:p>
        </p:txBody>
      </p:sp>
      <p:sp>
        <p:nvSpPr>
          <p:cNvPr id="148483" name="Rectangle 2"/>
          <p:cNvSpPr>
            <a:spLocks noChangeArrowheads="1"/>
          </p:cNvSpPr>
          <p:nvPr>
            <p:ph type="body" idx="1"/>
          </p:nvPr>
        </p:nvSpPr>
        <p:spPr bwMode="auto">
          <a:xfrm>
            <a:off x="9715500" y="2590800"/>
            <a:ext cx="4953000" cy="5372100"/>
          </a:xfrm>
          <a:prstGeom prst="rect">
            <a:avLst/>
          </a:prstGeom>
          <a:noFill/>
          <a:ln w="12700">
            <a:noFill/>
            <a:miter lim="800000"/>
            <a:headEnd/>
            <a:tailEnd/>
          </a:ln>
        </p:spPr>
        <p:txBody>
          <a:bodyPr vert="horz" wrap="square" lIns="38100" tIns="38100" rIns="38100" bIns="38100" numCol="1" anchor="ctr" anchorCtr="0" compatLnSpc="1">
            <a:prstTxWarp prst="textNoShape">
              <a:avLst/>
            </a:prstTxWarp>
          </a:bodyPr>
          <a:lstStyle/>
          <a:p>
            <a:pPr lvl="0"/>
            <a:r>
              <a:rPr lang="en-US">
                <a:sym typeface="Gill Sans" pitchFamily="-106" charset="0"/>
              </a:rPr>
              <a:t>Click to edit Master text styles</a:t>
            </a:r>
          </a:p>
          <a:p>
            <a:pPr lvl="1"/>
            <a:r>
              <a:rPr lang="en-US">
                <a:sym typeface="Gill Sans" pitchFamily="-106" charset="0"/>
              </a:rPr>
              <a:t>Second level</a:t>
            </a:r>
          </a:p>
          <a:p>
            <a:pPr lvl="2"/>
            <a:r>
              <a:rPr lang="en-US">
                <a:sym typeface="Gill Sans" pitchFamily="-106" charset="0"/>
              </a:rPr>
              <a:t>Third level</a:t>
            </a:r>
          </a:p>
          <a:p>
            <a:pPr lvl="3"/>
            <a:r>
              <a:rPr lang="en-US">
                <a:sym typeface="Gill Sans" pitchFamily="-106" charset="0"/>
              </a:rPr>
              <a:t>Fourth level</a:t>
            </a:r>
          </a:p>
          <a:p>
            <a:pPr lvl="4"/>
            <a:r>
              <a:rPr lang="en-US">
                <a:sym typeface="Gill Sans" pitchFamily="-106" charset="0"/>
              </a:rPr>
              <a:t>Fifth level</a:t>
            </a:r>
          </a:p>
        </p:txBody>
      </p:sp>
    </p:spTree>
  </p:cSld>
  <p:clrMap bg1="lt1" tx1="dk1" bg2="lt2" tx2="dk2" accent1="accent1" accent2="accent2" accent3="accent3" accent4="accent4" accent5="accent5" accent6="accent6" hlink="hlink" folHlink="folHlink"/>
  <p:sldLayoutIdLst>
    <p:sldLayoutId id="2147483794" r:id="rId1"/>
    <p:sldLayoutId id="2147483795" r:id="rId2"/>
    <p:sldLayoutId id="2147483796" r:id="rId3"/>
    <p:sldLayoutId id="2147483797" r:id="rId4"/>
    <p:sldLayoutId id="2147483798" r:id="rId5"/>
    <p:sldLayoutId id="2147483799" r:id="rId6"/>
    <p:sldLayoutId id="2147483800" r:id="rId7"/>
    <p:sldLayoutId id="2147483801" r:id="rId8"/>
    <p:sldLayoutId id="2147483802" r:id="rId9"/>
    <p:sldLayoutId id="2147483803" r:id="rId10"/>
    <p:sldLayoutId id="2147483804" r:id="rId11"/>
  </p:sldLayoutIdLst>
  <p:transition/>
  <p:txStyles>
    <p:titleStyle>
      <a:lvl1pPr algn="ctr" rtl="0" eaLnBrk="0" fontAlgn="base" hangingPunct="0">
        <a:spcBef>
          <a:spcPct val="0"/>
        </a:spcBef>
        <a:spcAft>
          <a:spcPct val="0"/>
        </a:spcAft>
        <a:defRPr sz="7400">
          <a:solidFill>
            <a:schemeClr val="tx1"/>
          </a:solidFill>
          <a:latin typeface="+mj-lt"/>
          <a:ea typeface="+mj-ea"/>
          <a:cs typeface="+mj-cs"/>
          <a:sym typeface="Gill Sans" pitchFamily="-106" charset="0"/>
        </a:defRPr>
      </a:lvl1pPr>
      <a:lvl2pPr algn="ctr" rtl="0" eaLnBrk="0" fontAlgn="base" hangingPunct="0">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106" charset="0"/>
        </a:defRPr>
      </a:lvl2pPr>
      <a:lvl3pPr algn="ctr" rtl="0" eaLnBrk="0" fontAlgn="base" hangingPunct="0">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106" charset="0"/>
        </a:defRPr>
      </a:lvl3pPr>
      <a:lvl4pPr algn="ctr" rtl="0" eaLnBrk="0" fontAlgn="base" hangingPunct="0">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106" charset="0"/>
        </a:defRPr>
      </a:lvl4pPr>
      <a:lvl5pPr algn="ctr" rtl="0" eaLnBrk="0" fontAlgn="base" hangingPunct="0">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106" charset="0"/>
        </a:defRPr>
      </a:lvl5pPr>
      <a:lvl6pPr marL="457200" algn="ctr" rtl="0" fontAlgn="base">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65" charset="0"/>
        </a:defRPr>
      </a:lvl6pPr>
      <a:lvl7pPr marL="914400" algn="ctr" rtl="0" fontAlgn="base">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65" charset="0"/>
        </a:defRPr>
      </a:lvl7pPr>
      <a:lvl8pPr marL="1371600" algn="ctr" rtl="0" fontAlgn="base">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65" charset="0"/>
        </a:defRPr>
      </a:lvl8pPr>
      <a:lvl9pPr marL="1828800" algn="ctr" rtl="0" fontAlgn="base">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65" charset="0"/>
        </a:defRPr>
      </a:lvl9pPr>
    </p:titleStyle>
    <p:bodyStyle>
      <a:lvl1pPr marL="601663" indent="-385763" algn="l" rtl="0" eaLnBrk="0" fontAlgn="base" hangingPunct="0">
        <a:spcBef>
          <a:spcPts val="3600"/>
        </a:spcBef>
        <a:spcAft>
          <a:spcPct val="0"/>
        </a:spcAft>
        <a:buSzPct val="171000"/>
        <a:buFont typeface="Gill Sans" pitchFamily="-106" charset="0"/>
        <a:buChar char="•"/>
        <a:defRPr sz="2800">
          <a:solidFill>
            <a:schemeClr val="tx1"/>
          </a:solidFill>
          <a:latin typeface="+mn-lt"/>
          <a:ea typeface="+mn-ea"/>
          <a:cs typeface="+mn-cs"/>
          <a:sym typeface="Gill Sans" pitchFamily="-106" charset="0"/>
        </a:defRPr>
      </a:lvl1pPr>
      <a:lvl2pPr marL="944563" indent="-385763" algn="l" rtl="0" eaLnBrk="0" fontAlgn="base" hangingPunct="0">
        <a:spcBef>
          <a:spcPts val="3600"/>
        </a:spcBef>
        <a:spcAft>
          <a:spcPct val="0"/>
        </a:spcAft>
        <a:buSzPct val="171000"/>
        <a:buFont typeface="Gill Sans" pitchFamily="-106" charset="0"/>
        <a:buChar char="•"/>
        <a:defRPr sz="2800">
          <a:solidFill>
            <a:schemeClr val="tx1"/>
          </a:solidFill>
          <a:latin typeface="+mn-lt"/>
          <a:ea typeface="+mn-ea"/>
          <a:cs typeface="+mn-cs"/>
          <a:sym typeface="Gill Sans" pitchFamily="-106" charset="0"/>
        </a:defRPr>
      </a:lvl2pPr>
      <a:lvl3pPr marL="1287463" indent="-385763" algn="l" rtl="0" eaLnBrk="0" fontAlgn="base" hangingPunct="0">
        <a:spcBef>
          <a:spcPts val="3600"/>
        </a:spcBef>
        <a:spcAft>
          <a:spcPct val="0"/>
        </a:spcAft>
        <a:buSzPct val="171000"/>
        <a:buFont typeface="Gill Sans" pitchFamily="-106" charset="0"/>
        <a:buChar char="•"/>
        <a:defRPr sz="2800">
          <a:solidFill>
            <a:schemeClr val="tx1"/>
          </a:solidFill>
          <a:latin typeface="+mn-lt"/>
          <a:ea typeface="+mn-ea"/>
          <a:cs typeface="+mn-cs"/>
          <a:sym typeface="Gill Sans" pitchFamily="-106" charset="0"/>
        </a:defRPr>
      </a:lvl3pPr>
      <a:lvl4pPr marL="1643063" indent="-385763" algn="l" rtl="0" eaLnBrk="0" fontAlgn="base" hangingPunct="0">
        <a:spcBef>
          <a:spcPts val="3600"/>
        </a:spcBef>
        <a:spcAft>
          <a:spcPct val="0"/>
        </a:spcAft>
        <a:buSzPct val="171000"/>
        <a:buFont typeface="Gill Sans" pitchFamily="-106" charset="0"/>
        <a:buChar char="•"/>
        <a:defRPr sz="2800">
          <a:solidFill>
            <a:schemeClr val="tx1"/>
          </a:solidFill>
          <a:latin typeface="+mn-lt"/>
          <a:ea typeface="+mn-ea"/>
          <a:cs typeface="+mn-cs"/>
          <a:sym typeface="Gill Sans" pitchFamily="-106" charset="0"/>
        </a:defRPr>
      </a:lvl4pPr>
      <a:lvl5pPr marL="1985963" indent="-385763" algn="l" rtl="0" eaLnBrk="0" fontAlgn="base" hangingPunct="0">
        <a:spcBef>
          <a:spcPts val="3600"/>
        </a:spcBef>
        <a:spcAft>
          <a:spcPct val="0"/>
        </a:spcAft>
        <a:buSzPct val="171000"/>
        <a:buFont typeface="Gill Sans" pitchFamily="-106" charset="0"/>
        <a:buChar char="•"/>
        <a:defRPr sz="2800">
          <a:solidFill>
            <a:schemeClr val="tx1"/>
          </a:solidFill>
          <a:latin typeface="+mn-lt"/>
          <a:ea typeface="+mn-ea"/>
          <a:cs typeface="+mn-cs"/>
          <a:sym typeface="Gill Sans" pitchFamily="-106" charset="0"/>
        </a:defRPr>
      </a:lvl5pPr>
      <a:lvl6pPr marL="2443163" indent="-385763" algn="l" rtl="0" fontAlgn="base">
        <a:spcBef>
          <a:spcPts val="3600"/>
        </a:spcBef>
        <a:spcAft>
          <a:spcPct val="0"/>
        </a:spcAft>
        <a:buSzPct val="171000"/>
        <a:buFont typeface="Gill Sans" pitchFamily="-65" charset="0"/>
        <a:buChar char="•"/>
        <a:defRPr sz="2800">
          <a:solidFill>
            <a:schemeClr val="tx1"/>
          </a:solidFill>
          <a:latin typeface="+mn-lt"/>
          <a:ea typeface="+mn-ea"/>
          <a:cs typeface="+mn-cs"/>
          <a:sym typeface="Gill Sans" pitchFamily="-65" charset="0"/>
        </a:defRPr>
      </a:lvl6pPr>
      <a:lvl7pPr marL="2900363" indent="-385763" algn="l" rtl="0" fontAlgn="base">
        <a:spcBef>
          <a:spcPts val="3600"/>
        </a:spcBef>
        <a:spcAft>
          <a:spcPct val="0"/>
        </a:spcAft>
        <a:buSzPct val="171000"/>
        <a:buFont typeface="Gill Sans" pitchFamily="-65" charset="0"/>
        <a:buChar char="•"/>
        <a:defRPr sz="2800">
          <a:solidFill>
            <a:schemeClr val="tx1"/>
          </a:solidFill>
          <a:latin typeface="+mn-lt"/>
          <a:ea typeface="+mn-ea"/>
          <a:cs typeface="+mn-cs"/>
          <a:sym typeface="Gill Sans" pitchFamily="-65" charset="0"/>
        </a:defRPr>
      </a:lvl7pPr>
      <a:lvl8pPr marL="3357563" indent="-385763" algn="l" rtl="0" fontAlgn="base">
        <a:spcBef>
          <a:spcPts val="3600"/>
        </a:spcBef>
        <a:spcAft>
          <a:spcPct val="0"/>
        </a:spcAft>
        <a:buSzPct val="171000"/>
        <a:buFont typeface="Gill Sans" pitchFamily="-65" charset="0"/>
        <a:buChar char="•"/>
        <a:defRPr sz="2800">
          <a:solidFill>
            <a:schemeClr val="tx1"/>
          </a:solidFill>
          <a:latin typeface="+mn-lt"/>
          <a:ea typeface="+mn-ea"/>
          <a:cs typeface="+mn-cs"/>
          <a:sym typeface="Gill Sans" pitchFamily="-65" charset="0"/>
        </a:defRPr>
      </a:lvl8pPr>
      <a:lvl9pPr marL="3814763" indent="-385763" algn="l" rtl="0" fontAlgn="base">
        <a:spcBef>
          <a:spcPts val="3600"/>
        </a:spcBef>
        <a:spcAft>
          <a:spcPct val="0"/>
        </a:spcAft>
        <a:buSzPct val="171000"/>
        <a:buFont typeface="Gill Sans" pitchFamily="-65" charset="0"/>
        <a:buChar char="•"/>
        <a:defRPr sz="2800">
          <a:solidFill>
            <a:schemeClr val="tx1"/>
          </a:solidFill>
          <a:latin typeface="+mn-lt"/>
          <a:ea typeface="+mn-ea"/>
          <a:cs typeface="+mn-cs"/>
          <a:sym typeface="Gill Sans" pitchFamily="-65"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60770" name="Rectangle 1"/>
          <p:cNvSpPr>
            <a:spLocks noChangeArrowheads="1"/>
          </p:cNvSpPr>
          <p:nvPr>
            <p:ph type="title"/>
          </p:nvPr>
        </p:nvSpPr>
        <p:spPr bwMode="auto">
          <a:xfrm>
            <a:off x="1587500" y="241300"/>
            <a:ext cx="13081000" cy="2286000"/>
          </a:xfrm>
          <a:prstGeom prst="rect">
            <a:avLst/>
          </a:prstGeom>
          <a:noFill/>
          <a:ln w="12700">
            <a:noFill/>
            <a:miter lim="800000"/>
            <a:headEnd/>
            <a:tailEnd/>
          </a:ln>
        </p:spPr>
        <p:txBody>
          <a:bodyPr vert="horz" wrap="square" lIns="38100" tIns="38100" rIns="38100" bIns="38100" numCol="1" anchor="ctr" anchorCtr="0" compatLnSpc="1">
            <a:prstTxWarp prst="textNoShape">
              <a:avLst/>
            </a:prstTxWarp>
          </a:bodyPr>
          <a:lstStyle/>
          <a:p>
            <a:pPr lvl="0"/>
            <a:r>
              <a:rPr lang="en-US">
                <a:sym typeface="Gill Sans" pitchFamily="-106" charset="0"/>
              </a:rPr>
              <a:t>Click to edit Master title style</a:t>
            </a:r>
          </a:p>
        </p:txBody>
      </p:sp>
      <p:sp>
        <p:nvSpPr>
          <p:cNvPr id="160771" name="Rectangle 2"/>
          <p:cNvSpPr>
            <a:spLocks noChangeArrowheads="1"/>
          </p:cNvSpPr>
          <p:nvPr>
            <p:ph type="body" idx="1"/>
          </p:nvPr>
        </p:nvSpPr>
        <p:spPr bwMode="auto">
          <a:xfrm>
            <a:off x="1587500" y="2590800"/>
            <a:ext cx="6299200" cy="5372100"/>
          </a:xfrm>
          <a:prstGeom prst="rect">
            <a:avLst/>
          </a:prstGeom>
          <a:noFill/>
          <a:ln w="12700">
            <a:noFill/>
            <a:miter lim="800000"/>
            <a:headEnd/>
            <a:tailEnd/>
          </a:ln>
        </p:spPr>
        <p:txBody>
          <a:bodyPr vert="horz" wrap="square" lIns="38100" tIns="38100" rIns="38100" bIns="38100" numCol="1" anchor="ctr" anchorCtr="0" compatLnSpc="1">
            <a:prstTxWarp prst="textNoShape">
              <a:avLst/>
            </a:prstTxWarp>
          </a:bodyPr>
          <a:lstStyle/>
          <a:p>
            <a:pPr lvl="0"/>
            <a:r>
              <a:rPr lang="en-US">
                <a:sym typeface="Gill Sans" pitchFamily="-106" charset="0"/>
              </a:rPr>
              <a:t>Click to edit Master text styles</a:t>
            </a:r>
          </a:p>
          <a:p>
            <a:pPr lvl="1"/>
            <a:r>
              <a:rPr lang="en-US">
                <a:sym typeface="Gill Sans" pitchFamily="-106" charset="0"/>
              </a:rPr>
              <a:t>Second level</a:t>
            </a:r>
          </a:p>
          <a:p>
            <a:pPr lvl="2"/>
            <a:r>
              <a:rPr lang="en-US">
                <a:sym typeface="Gill Sans" pitchFamily="-106" charset="0"/>
              </a:rPr>
              <a:t>Third level</a:t>
            </a:r>
          </a:p>
          <a:p>
            <a:pPr lvl="3"/>
            <a:r>
              <a:rPr lang="en-US">
                <a:sym typeface="Gill Sans" pitchFamily="-106" charset="0"/>
              </a:rPr>
              <a:t>Fourth level</a:t>
            </a:r>
          </a:p>
          <a:p>
            <a:pPr lvl="4"/>
            <a:r>
              <a:rPr lang="en-US">
                <a:sym typeface="Gill Sans" pitchFamily="-106" charset="0"/>
              </a:rPr>
              <a:t>Fifth level</a:t>
            </a:r>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ransition/>
  <p:txStyles>
    <p:titleStyle>
      <a:lvl1pPr algn="ctr" rtl="0" eaLnBrk="0" fontAlgn="base" hangingPunct="0">
        <a:spcBef>
          <a:spcPct val="0"/>
        </a:spcBef>
        <a:spcAft>
          <a:spcPct val="0"/>
        </a:spcAft>
        <a:defRPr sz="7400">
          <a:solidFill>
            <a:schemeClr val="tx1"/>
          </a:solidFill>
          <a:latin typeface="+mj-lt"/>
          <a:ea typeface="+mj-ea"/>
          <a:cs typeface="+mj-cs"/>
          <a:sym typeface="Gill Sans" pitchFamily="-106" charset="0"/>
        </a:defRPr>
      </a:lvl1pPr>
      <a:lvl2pPr algn="ctr" rtl="0" eaLnBrk="0" fontAlgn="base" hangingPunct="0">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106" charset="0"/>
        </a:defRPr>
      </a:lvl2pPr>
      <a:lvl3pPr algn="ctr" rtl="0" eaLnBrk="0" fontAlgn="base" hangingPunct="0">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106" charset="0"/>
        </a:defRPr>
      </a:lvl3pPr>
      <a:lvl4pPr algn="ctr" rtl="0" eaLnBrk="0" fontAlgn="base" hangingPunct="0">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106" charset="0"/>
        </a:defRPr>
      </a:lvl4pPr>
      <a:lvl5pPr algn="ctr" rtl="0" eaLnBrk="0" fontAlgn="base" hangingPunct="0">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106" charset="0"/>
        </a:defRPr>
      </a:lvl5pPr>
      <a:lvl6pPr marL="457200" algn="ctr" rtl="0" fontAlgn="base">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65" charset="0"/>
        </a:defRPr>
      </a:lvl6pPr>
      <a:lvl7pPr marL="914400" algn="ctr" rtl="0" fontAlgn="base">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65" charset="0"/>
        </a:defRPr>
      </a:lvl7pPr>
      <a:lvl8pPr marL="1371600" algn="ctr" rtl="0" fontAlgn="base">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65" charset="0"/>
        </a:defRPr>
      </a:lvl8pPr>
      <a:lvl9pPr marL="1828800" algn="ctr" rtl="0" fontAlgn="base">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65" charset="0"/>
        </a:defRPr>
      </a:lvl9pPr>
    </p:titleStyle>
    <p:bodyStyle>
      <a:lvl1pPr marL="601663" indent="-385763" algn="l" rtl="0" eaLnBrk="0" fontAlgn="base" hangingPunct="0">
        <a:spcBef>
          <a:spcPts val="3600"/>
        </a:spcBef>
        <a:spcAft>
          <a:spcPct val="0"/>
        </a:spcAft>
        <a:buSzPct val="171000"/>
        <a:buFont typeface="Gill Sans" pitchFamily="-106" charset="0"/>
        <a:buChar char="•"/>
        <a:defRPr sz="2800">
          <a:solidFill>
            <a:schemeClr val="tx1"/>
          </a:solidFill>
          <a:latin typeface="+mn-lt"/>
          <a:ea typeface="+mn-ea"/>
          <a:cs typeface="+mn-cs"/>
          <a:sym typeface="Gill Sans" pitchFamily="-106" charset="0"/>
        </a:defRPr>
      </a:lvl1pPr>
      <a:lvl2pPr marL="944563" indent="-385763" algn="l" rtl="0" eaLnBrk="0" fontAlgn="base" hangingPunct="0">
        <a:spcBef>
          <a:spcPts val="3600"/>
        </a:spcBef>
        <a:spcAft>
          <a:spcPct val="0"/>
        </a:spcAft>
        <a:buSzPct val="171000"/>
        <a:buFont typeface="Gill Sans" pitchFamily="-106" charset="0"/>
        <a:buChar char="•"/>
        <a:defRPr sz="2800">
          <a:solidFill>
            <a:schemeClr val="tx1"/>
          </a:solidFill>
          <a:latin typeface="+mn-lt"/>
          <a:ea typeface="+mn-ea"/>
          <a:cs typeface="+mn-cs"/>
          <a:sym typeface="Gill Sans" pitchFamily="-106" charset="0"/>
        </a:defRPr>
      </a:lvl2pPr>
      <a:lvl3pPr marL="1287463" indent="-385763" algn="l" rtl="0" eaLnBrk="0" fontAlgn="base" hangingPunct="0">
        <a:spcBef>
          <a:spcPts val="3600"/>
        </a:spcBef>
        <a:spcAft>
          <a:spcPct val="0"/>
        </a:spcAft>
        <a:buSzPct val="171000"/>
        <a:buFont typeface="Gill Sans" pitchFamily="-106" charset="0"/>
        <a:buChar char="•"/>
        <a:defRPr sz="2800">
          <a:solidFill>
            <a:schemeClr val="tx1"/>
          </a:solidFill>
          <a:latin typeface="+mn-lt"/>
          <a:ea typeface="+mn-ea"/>
          <a:cs typeface="+mn-cs"/>
          <a:sym typeface="Gill Sans" pitchFamily="-106" charset="0"/>
        </a:defRPr>
      </a:lvl3pPr>
      <a:lvl4pPr marL="1643063" indent="-385763" algn="l" rtl="0" eaLnBrk="0" fontAlgn="base" hangingPunct="0">
        <a:spcBef>
          <a:spcPts val="3600"/>
        </a:spcBef>
        <a:spcAft>
          <a:spcPct val="0"/>
        </a:spcAft>
        <a:buSzPct val="171000"/>
        <a:buFont typeface="Gill Sans" pitchFamily="-106" charset="0"/>
        <a:buChar char="•"/>
        <a:defRPr sz="2800">
          <a:solidFill>
            <a:schemeClr val="tx1"/>
          </a:solidFill>
          <a:latin typeface="+mn-lt"/>
          <a:ea typeface="+mn-ea"/>
          <a:cs typeface="+mn-cs"/>
          <a:sym typeface="Gill Sans" pitchFamily="-106" charset="0"/>
        </a:defRPr>
      </a:lvl4pPr>
      <a:lvl5pPr marL="1985963" indent="-385763" algn="l" rtl="0" eaLnBrk="0" fontAlgn="base" hangingPunct="0">
        <a:spcBef>
          <a:spcPts val="3600"/>
        </a:spcBef>
        <a:spcAft>
          <a:spcPct val="0"/>
        </a:spcAft>
        <a:buSzPct val="171000"/>
        <a:buFont typeface="Gill Sans" pitchFamily="-106" charset="0"/>
        <a:buChar char="•"/>
        <a:defRPr sz="2800">
          <a:solidFill>
            <a:schemeClr val="tx1"/>
          </a:solidFill>
          <a:latin typeface="+mn-lt"/>
          <a:ea typeface="+mn-ea"/>
          <a:cs typeface="+mn-cs"/>
          <a:sym typeface="Gill Sans" pitchFamily="-106" charset="0"/>
        </a:defRPr>
      </a:lvl5pPr>
      <a:lvl6pPr marL="2443163" indent="-385763" algn="l" rtl="0" fontAlgn="base">
        <a:spcBef>
          <a:spcPts val="3600"/>
        </a:spcBef>
        <a:spcAft>
          <a:spcPct val="0"/>
        </a:spcAft>
        <a:buSzPct val="171000"/>
        <a:buFont typeface="Gill Sans" pitchFamily="-65" charset="0"/>
        <a:buChar char="•"/>
        <a:defRPr sz="2800">
          <a:solidFill>
            <a:schemeClr val="tx1"/>
          </a:solidFill>
          <a:latin typeface="+mn-lt"/>
          <a:ea typeface="+mn-ea"/>
          <a:cs typeface="+mn-cs"/>
          <a:sym typeface="Gill Sans" pitchFamily="-65" charset="0"/>
        </a:defRPr>
      </a:lvl6pPr>
      <a:lvl7pPr marL="2900363" indent="-385763" algn="l" rtl="0" fontAlgn="base">
        <a:spcBef>
          <a:spcPts val="3600"/>
        </a:spcBef>
        <a:spcAft>
          <a:spcPct val="0"/>
        </a:spcAft>
        <a:buSzPct val="171000"/>
        <a:buFont typeface="Gill Sans" pitchFamily="-65" charset="0"/>
        <a:buChar char="•"/>
        <a:defRPr sz="2800">
          <a:solidFill>
            <a:schemeClr val="tx1"/>
          </a:solidFill>
          <a:latin typeface="+mn-lt"/>
          <a:ea typeface="+mn-ea"/>
          <a:cs typeface="+mn-cs"/>
          <a:sym typeface="Gill Sans" pitchFamily="-65" charset="0"/>
        </a:defRPr>
      </a:lvl7pPr>
      <a:lvl8pPr marL="3357563" indent="-385763" algn="l" rtl="0" fontAlgn="base">
        <a:spcBef>
          <a:spcPts val="3600"/>
        </a:spcBef>
        <a:spcAft>
          <a:spcPct val="0"/>
        </a:spcAft>
        <a:buSzPct val="171000"/>
        <a:buFont typeface="Gill Sans" pitchFamily="-65" charset="0"/>
        <a:buChar char="•"/>
        <a:defRPr sz="2800">
          <a:solidFill>
            <a:schemeClr val="tx1"/>
          </a:solidFill>
          <a:latin typeface="+mn-lt"/>
          <a:ea typeface="+mn-ea"/>
          <a:cs typeface="+mn-cs"/>
          <a:sym typeface="Gill Sans" pitchFamily="-65" charset="0"/>
        </a:defRPr>
      </a:lvl8pPr>
      <a:lvl9pPr marL="3814763" indent="-385763" algn="l" rtl="0" fontAlgn="base">
        <a:spcBef>
          <a:spcPts val="3600"/>
        </a:spcBef>
        <a:spcAft>
          <a:spcPct val="0"/>
        </a:spcAft>
        <a:buSzPct val="171000"/>
        <a:buFont typeface="Gill Sans" pitchFamily="-65" charset="0"/>
        <a:buChar char="•"/>
        <a:defRPr sz="2800">
          <a:solidFill>
            <a:schemeClr val="tx1"/>
          </a:solidFill>
          <a:latin typeface="+mn-lt"/>
          <a:ea typeface="+mn-ea"/>
          <a:cs typeface="+mn-cs"/>
          <a:sym typeface="Gill Sans" pitchFamily="-65"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3314" name="Rectangle 1"/>
          <p:cNvSpPr>
            <a:spLocks noChangeArrowheads="1"/>
          </p:cNvSpPr>
          <p:nvPr>
            <p:ph type="body" idx="1"/>
          </p:nvPr>
        </p:nvSpPr>
        <p:spPr bwMode="auto">
          <a:xfrm>
            <a:off x="1587500" y="1193800"/>
            <a:ext cx="13081000" cy="6769100"/>
          </a:xfrm>
          <a:prstGeom prst="rect">
            <a:avLst/>
          </a:prstGeom>
          <a:noFill/>
          <a:ln w="12700">
            <a:noFill/>
            <a:miter lim="800000"/>
            <a:headEnd/>
            <a:tailEnd/>
          </a:ln>
        </p:spPr>
        <p:txBody>
          <a:bodyPr vert="horz" wrap="square" lIns="38100" tIns="38100" rIns="38100" bIns="38100" numCol="1" anchor="ctr" anchorCtr="0" compatLnSpc="1">
            <a:prstTxWarp prst="textNoShape">
              <a:avLst/>
            </a:prstTxWarp>
          </a:bodyPr>
          <a:lstStyle/>
          <a:p>
            <a:pPr lvl="0"/>
            <a:r>
              <a:rPr lang="en-US">
                <a:sym typeface="Gill Sans" pitchFamily="-106" charset="0"/>
              </a:rPr>
              <a:t>Click to edit Master text styles</a:t>
            </a:r>
          </a:p>
          <a:p>
            <a:pPr lvl="1"/>
            <a:r>
              <a:rPr lang="en-US">
                <a:sym typeface="Gill Sans" pitchFamily="-106" charset="0"/>
              </a:rPr>
              <a:t>Second level</a:t>
            </a:r>
          </a:p>
          <a:p>
            <a:pPr lvl="2"/>
            <a:r>
              <a:rPr lang="en-US">
                <a:sym typeface="Gill Sans" pitchFamily="-106" charset="0"/>
              </a:rPr>
              <a:t>Third level</a:t>
            </a:r>
          </a:p>
          <a:p>
            <a:pPr lvl="3"/>
            <a:r>
              <a:rPr lang="en-US">
                <a:sym typeface="Gill Sans" pitchFamily="-106" charset="0"/>
              </a:rPr>
              <a:t>Fourth level</a:t>
            </a:r>
          </a:p>
          <a:p>
            <a:pPr lvl="4"/>
            <a:r>
              <a:rPr lang="en-US">
                <a:sym typeface="Gill Sans" pitchFamily="-106" charset="0"/>
              </a:rPr>
              <a:t>Fifth level</a:t>
            </a: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txStyles>
    <p:titleStyle>
      <a:lvl1pPr algn="ctr" rtl="0" eaLnBrk="0" fontAlgn="base" hangingPunct="0">
        <a:spcBef>
          <a:spcPct val="0"/>
        </a:spcBef>
        <a:spcAft>
          <a:spcPct val="0"/>
        </a:spcAft>
        <a:defRPr sz="7400">
          <a:solidFill>
            <a:schemeClr val="tx1"/>
          </a:solidFill>
          <a:latin typeface="+mj-lt"/>
          <a:ea typeface="+mj-ea"/>
          <a:cs typeface="+mj-cs"/>
          <a:sym typeface="Gill Sans" pitchFamily="-106" charset="0"/>
        </a:defRPr>
      </a:lvl1pPr>
      <a:lvl2pPr algn="ctr" rtl="0" eaLnBrk="0" fontAlgn="base" hangingPunct="0">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106" charset="0"/>
        </a:defRPr>
      </a:lvl2pPr>
      <a:lvl3pPr algn="ctr" rtl="0" eaLnBrk="0" fontAlgn="base" hangingPunct="0">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106" charset="0"/>
        </a:defRPr>
      </a:lvl3pPr>
      <a:lvl4pPr algn="ctr" rtl="0" eaLnBrk="0" fontAlgn="base" hangingPunct="0">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106" charset="0"/>
        </a:defRPr>
      </a:lvl4pPr>
      <a:lvl5pPr algn="ctr" rtl="0" eaLnBrk="0" fontAlgn="base" hangingPunct="0">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106" charset="0"/>
        </a:defRPr>
      </a:lvl5pPr>
      <a:lvl6pPr marL="457200" algn="ctr" rtl="0" fontAlgn="base">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65" charset="0"/>
        </a:defRPr>
      </a:lvl6pPr>
      <a:lvl7pPr marL="914400" algn="ctr" rtl="0" fontAlgn="base">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65" charset="0"/>
        </a:defRPr>
      </a:lvl7pPr>
      <a:lvl8pPr marL="1371600" algn="ctr" rtl="0" fontAlgn="base">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65" charset="0"/>
        </a:defRPr>
      </a:lvl8pPr>
      <a:lvl9pPr marL="1828800" algn="ctr" rtl="0" fontAlgn="base">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65" charset="0"/>
        </a:defRPr>
      </a:lvl9pPr>
    </p:titleStyle>
    <p:bodyStyle>
      <a:lvl1pPr marL="660400" indent="-444500" algn="l" rtl="0" eaLnBrk="0" fontAlgn="base" hangingPunct="0">
        <a:spcBef>
          <a:spcPts val="4400"/>
        </a:spcBef>
        <a:spcAft>
          <a:spcPct val="0"/>
        </a:spcAft>
        <a:buSzPct val="171000"/>
        <a:buFont typeface="Gill Sans" pitchFamily="-106" charset="0"/>
        <a:buChar char="•"/>
        <a:defRPr sz="3600">
          <a:solidFill>
            <a:schemeClr val="tx1"/>
          </a:solidFill>
          <a:latin typeface="+mn-lt"/>
          <a:ea typeface="+mn-ea"/>
          <a:cs typeface="+mn-cs"/>
          <a:sym typeface="Gill Sans" pitchFamily="-106" charset="0"/>
        </a:defRPr>
      </a:lvl1pPr>
      <a:lvl2pPr marL="1003300" indent="-444500" algn="l" rtl="0" eaLnBrk="0" fontAlgn="base" hangingPunct="0">
        <a:spcBef>
          <a:spcPts val="4400"/>
        </a:spcBef>
        <a:spcAft>
          <a:spcPct val="0"/>
        </a:spcAft>
        <a:buSzPct val="171000"/>
        <a:buFont typeface="Gill Sans" pitchFamily="-106" charset="0"/>
        <a:buChar char="•"/>
        <a:defRPr sz="3600">
          <a:solidFill>
            <a:schemeClr val="tx1"/>
          </a:solidFill>
          <a:latin typeface="+mn-lt"/>
          <a:ea typeface="+mn-ea"/>
          <a:cs typeface="+mn-cs"/>
          <a:sym typeface="Gill Sans" pitchFamily="-106" charset="0"/>
        </a:defRPr>
      </a:lvl2pPr>
      <a:lvl3pPr marL="1346200" indent="-444500" algn="l" rtl="0" eaLnBrk="0" fontAlgn="base" hangingPunct="0">
        <a:spcBef>
          <a:spcPts val="4400"/>
        </a:spcBef>
        <a:spcAft>
          <a:spcPct val="0"/>
        </a:spcAft>
        <a:buSzPct val="171000"/>
        <a:buFont typeface="Gill Sans" pitchFamily="-106" charset="0"/>
        <a:buChar char="•"/>
        <a:defRPr sz="3600">
          <a:solidFill>
            <a:schemeClr val="tx1"/>
          </a:solidFill>
          <a:latin typeface="+mn-lt"/>
          <a:ea typeface="+mn-ea"/>
          <a:cs typeface="+mn-cs"/>
          <a:sym typeface="Gill Sans" pitchFamily="-106" charset="0"/>
        </a:defRPr>
      </a:lvl3pPr>
      <a:lvl4pPr marL="1701800" indent="-444500" algn="l" rtl="0" eaLnBrk="0" fontAlgn="base" hangingPunct="0">
        <a:spcBef>
          <a:spcPts val="4400"/>
        </a:spcBef>
        <a:spcAft>
          <a:spcPct val="0"/>
        </a:spcAft>
        <a:buSzPct val="171000"/>
        <a:buFont typeface="Gill Sans" pitchFamily="-106" charset="0"/>
        <a:buChar char="•"/>
        <a:defRPr sz="3600">
          <a:solidFill>
            <a:schemeClr val="tx1"/>
          </a:solidFill>
          <a:latin typeface="+mn-lt"/>
          <a:ea typeface="+mn-ea"/>
          <a:cs typeface="+mn-cs"/>
          <a:sym typeface="Gill Sans" pitchFamily="-106" charset="0"/>
        </a:defRPr>
      </a:lvl4pPr>
      <a:lvl5pPr marL="2044700" indent="-444500" algn="l" rtl="0" eaLnBrk="0" fontAlgn="base" hangingPunct="0">
        <a:spcBef>
          <a:spcPts val="4400"/>
        </a:spcBef>
        <a:spcAft>
          <a:spcPct val="0"/>
        </a:spcAft>
        <a:buSzPct val="171000"/>
        <a:buFont typeface="Gill Sans" pitchFamily="-106" charset="0"/>
        <a:buChar char="•"/>
        <a:defRPr sz="3600">
          <a:solidFill>
            <a:schemeClr val="tx1"/>
          </a:solidFill>
          <a:latin typeface="+mn-lt"/>
          <a:ea typeface="+mn-ea"/>
          <a:cs typeface="+mn-cs"/>
          <a:sym typeface="Gill Sans" pitchFamily="-106" charset="0"/>
        </a:defRPr>
      </a:lvl5pPr>
      <a:lvl6pPr marL="2501900" indent="-444500" algn="l" rtl="0" fontAlgn="base">
        <a:spcBef>
          <a:spcPts val="4400"/>
        </a:spcBef>
        <a:spcAft>
          <a:spcPct val="0"/>
        </a:spcAft>
        <a:buSzPct val="171000"/>
        <a:buFont typeface="Gill Sans" pitchFamily="-65" charset="0"/>
        <a:buChar char="•"/>
        <a:defRPr sz="3600">
          <a:solidFill>
            <a:schemeClr val="tx1"/>
          </a:solidFill>
          <a:latin typeface="+mn-lt"/>
          <a:ea typeface="+mn-ea"/>
          <a:cs typeface="+mn-cs"/>
          <a:sym typeface="Gill Sans" pitchFamily="-65" charset="0"/>
        </a:defRPr>
      </a:lvl6pPr>
      <a:lvl7pPr marL="2959100" indent="-444500" algn="l" rtl="0" fontAlgn="base">
        <a:spcBef>
          <a:spcPts val="4400"/>
        </a:spcBef>
        <a:spcAft>
          <a:spcPct val="0"/>
        </a:spcAft>
        <a:buSzPct val="171000"/>
        <a:buFont typeface="Gill Sans" pitchFamily="-65" charset="0"/>
        <a:buChar char="•"/>
        <a:defRPr sz="3600">
          <a:solidFill>
            <a:schemeClr val="tx1"/>
          </a:solidFill>
          <a:latin typeface="+mn-lt"/>
          <a:ea typeface="+mn-ea"/>
          <a:cs typeface="+mn-cs"/>
          <a:sym typeface="Gill Sans" pitchFamily="-65" charset="0"/>
        </a:defRPr>
      </a:lvl7pPr>
      <a:lvl8pPr marL="3416300" indent="-444500" algn="l" rtl="0" fontAlgn="base">
        <a:spcBef>
          <a:spcPts val="4400"/>
        </a:spcBef>
        <a:spcAft>
          <a:spcPct val="0"/>
        </a:spcAft>
        <a:buSzPct val="171000"/>
        <a:buFont typeface="Gill Sans" pitchFamily="-65" charset="0"/>
        <a:buChar char="•"/>
        <a:defRPr sz="3600">
          <a:solidFill>
            <a:schemeClr val="tx1"/>
          </a:solidFill>
          <a:latin typeface="+mn-lt"/>
          <a:ea typeface="+mn-ea"/>
          <a:cs typeface="+mn-cs"/>
          <a:sym typeface="Gill Sans" pitchFamily="-65" charset="0"/>
        </a:defRPr>
      </a:lvl8pPr>
      <a:lvl9pPr marL="3873500" indent="-444500" algn="l" rtl="0" fontAlgn="base">
        <a:spcBef>
          <a:spcPts val="4400"/>
        </a:spcBef>
        <a:spcAft>
          <a:spcPct val="0"/>
        </a:spcAft>
        <a:buSzPct val="171000"/>
        <a:buFont typeface="Gill Sans" pitchFamily="-65" charset="0"/>
        <a:buChar char="•"/>
        <a:defRPr sz="3600">
          <a:solidFill>
            <a:schemeClr val="tx1"/>
          </a:solidFill>
          <a:latin typeface="+mn-lt"/>
          <a:ea typeface="+mn-ea"/>
          <a:cs typeface="+mn-cs"/>
          <a:sym typeface="Gill Sans" pitchFamily="-65"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5602" name="Rectangle 1"/>
          <p:cNvSpPr>
            <a:spLocks noChangeArrowheads="1"/>
          </p:cNvSpPr>
          <p:nvPr>
            <p:ph type="title"/>
          </p:nvPr>
        </p:nvSpPr>
        <p:spPr bwMode="auto">
          <a:xfrm>
            <a:off x="1587500" y="2781300"/>
            <a:ext cx="13081000" cy="3568700"/>
          </a:xfrm>
          <a:prstGeom prst="rect">
            <a:avLst/>
          </a:prstGeom>
          <a:noFill/>
          <a:ln w="12700">
            <a:noFill/>
            <a:miter lim="800000"/>
            <a:headEnd/>
            <a:tailEnd/>
          </a:ln>
        </p:spPr>
        <p:txBody>
          <a:bodyPr vert="horz" wrap="square" lIns="38100" tIns="38100" rIns="38100" bIns="38100" numCol="1" anchor="ctr" anchorCtr="0" compatLnSpc="1">
            <a:prstTxWarp prst="textNoShape">
              <a:avLst/>
            </a:prstTxWarp>
          </a:bodyPr>
          <a:lstStyle/>
          <a:p>
            <a:pPr lvl="0"/>
            <a:r>
              <a:rPr lang="en-US">
                <a:sym typeface="Gill Sans" pitchFamily="-106" charset="0"/>
              </a:rPr>
              <a:t>Click to edit Master title style</a:t>
            </a:r>
          </a:p>
        </p:txBody>
      </p:sp>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ransition/>
  <p:txStyles>
    <p:titleStyle>
      <a:lvl1pPr algn="ctr" rtl="0" eaLnBrk="0" fontAlgn="base" hangingPunct="0">
        <a:spcBef>
          <a:spcPct val="0"/>
        </a:spcBef>
        <a:spcAft>
          <a:spcPct val="0"/>
        </a:spcAft>
        <a:defRPr sz="7400">
          <a:solidFill>
            <a:schemeClr val="tx1"/>
          </a:solidFill>
          <a:latin typeface="+mj-lt"/>
          <a:ea typeface="+mj-ea"/>
          <a:cs typeface="+mj-cs"/>
          <a:sym typeface="Gill Sans" pitchFamily="-106" charset="0"/>
        </a:defRPr>
      </a:lvl1pPr>
      <a:lvl2pPr algn="ctr" rtl="0" eaLnBrk="0" fontAlgn="base" hangingPunct="0">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106" charset="0"/>
        </a:defRPr>
      </a:lvl2pPr>
      <a:lvl3pPr algn="ctr" rtl="0" eaLnBrk="0" fontAlgn="base" hangingPunct="0">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106" charset="0"/>
        </a:defRPr>
      </a:lvl3pPr>
      <a:lvl4pPr algn="ctr" rtl="0" eaLnBrk="0" fontAlgn="base" hangingPunct="0">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106" charset="0"/>
        </a:defRPr>
      </a:lvl4pPr>
      <a:lvl5pPr algn="ctr" rtl="0" eaLnBrk="0" fontAlgn="base" hangingPunct="0">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106" charset="0"/>
        </a:defRPr>
      </a:lvl5pPr>
      <a:lvl6pPr marL="457200" algn="ctr" rtl="0" fontAlgn="base">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65" charset="0"/>
        </a:defRPr>
      </a:lvl6pPr>
      <a:lvl7pPr marL="914400" algn="ctr" rtl="0" fontAlgn="base">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65" charset="0"/>
        </a:defRPr>
      </a:lvl7pPr>
      <a:lvl8pPr marL="1371600" algn="ctr" rtl="0" fontAlgn="base">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65" charset="0"/>
        </a:defRPr>
      </a:lvl8pPr>
      <a:lvl9pPr marL="1828800" algn="ctr" rtl="0" fontAlgn="base">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65" charset="0"/>
        </a:defRPr>
      </a:lvl9pPr>
    </p:titleStyle>
    <p:bodyStyle>
      <a:lvl1pPr marL="342900" indent="-342900" algn="ctr" rtl="0" eaLnBrk="0" fontAlgn="base" hangingPunct="0">
        <a:spcBef>
          <a:spcPct val="0"/>
        </a:spcBef>
        <a:spcAft>
          <a:spcPct val="0"/>
        </a:spcAft>
        <a:defRPr sz="3000">
          <a:solidFill>
            <a:schemeClr val="tx1"/>
          </a:solidFill>
          <a:latin typeface="+mn-lt"/>
          <a:ea typeface="+mn-ea"/>
          <a:cs typeface="+mn-cs"/>
          <a:sym typeface="Gill Sans" pitchFamily="-106" charset="0"/>
        </a:defRPr>
      </a:lvl1pPr>
      <a:lvl2pPr marL="742950" indent="-285750" algn="ctr" rtl="0" eaLnBrk="0" fontAlgn="base" hangingPunct="0">
        <a:spcBef>
          <a:spcPct val="0"/>
        </a:spcBef>
        <a:spcAft>
          <a:spcPct val="0"/>
        </a:spcAft>
        <a:defRPr sz="3000">
          <a:solidFill>
            <a:schemeClr val="tx1"/>
          </a:solidFill>
          <a:latin typeface="+mn-lt"/>
          <a:ea typeface="+mn-ea"/>
          <a:cs typeface="+mn-cs"/>
          <a:sym typeface="Gill Sans" pitchFamily="-106" charset="0"/>
        </a:defRPr>
      </a:lvl2pPr>
      <a:lvl3pPr marL="1143000" indent="-228600" algn="ctr" rtl="0" eaLnBrk="0" fontAlgn="base" hangingPunct="0">
        <a:spcBef>
          <a:spcPct val="0"/>
        </a:spcBef>
        <a:spcAft>
          <a:spcPct val="0"/>
        </a:spcAft>
        <a:defRPr sz="3000">
          <a:solidFill>
            <a:schemeClr val="tx1"/>
          </a:solidFill>
          <a:latin typeface="+mn-lt"/>
          <a:ea typeface="+mn-ea"/>
          <a:cs typeface="+mn-cs"/>
          <a:sym typeface="Gill Sans" pitchFamily="-106" charset="0"/>
        </a:defRPr>
      </a:lvl3pPr>
      <a:lvl4pPr marL="1600200" indent="-228600" algn="ctr" rtl="0" eaLnBrk="0" fontAlgn="base" hangingPunct="0">
        <a:spcBef>
          <a:spcPct val="0"/>
        </a:spcBef>
        <a:spcAft>
          <a:spcPct val="0"/>
        </a:spcAft>
        <a:defRPr sz="3000">
          <a:solidFill>
            <a:schemeClr val="tx1"/>
          </a:solidFill>
          <a:latin typeface="+mn-lt"/>
          <a:ea typeface="+mn-ea"/>
          <a:cs typeface="+mn-cs"/>
          <a:sym typeface="Gill Sans" pitchFamily="-106" charset="0"/>
        </a:defRPr>
      </a:lvl4pPr>
      <a:lvl5pPr marL="2057400" indent="-228600" algn="ctr" rtl="0" eaLnBrk="0" fontAlgn="base" hangingPunct="0">
        <a:spcBef>
          <a:spcPct val="0"/>
        </a:spcBef>
        <a:spcAft>
          <a:spcPct val="0"/>
        </a:spcAft>
        <a:defRPr sz="3000">
          <a:solidFill>
            <a:schemeClr val="tx1"/>
          </a:solidFill>
          <a:latin typeface="+mn-lt"/>
          <a:ea typeface="+mn-ea"/>
          <a:cs typeface="+mn-cs"/>
          <a:sym typeface="Gill Sans" pitchFamily="-106" charset="0"/>
        </a:defRPr>
      </a:lvl5pPr>
      <a:lvl6pPr marL="457200" algn="ctr" rtl="0" fontAlgn="base">
        <a:spcBef>
          <a:spcPct val="0"/>
        </a:spcBef>
        <a:spcAft>
          <a:spcPct val="0"/>
        </a:spcAft>
        <a:defRPr sz="3000">
          <a:solidFill>
            <a:schemeClr val="tx1"/>
          </a:solidFill>
          <a:latin typeface="+mn-lt"/>
          <a:ea typeface="+mn-ea"/>
          <a:cs typeface="+mn-cs"/>
          <a:sym typeface="Gill Sans" pitchFamily="-65" charset="0"/>
        </a:defRPr>
      </a:lvl6pPr>
      <a:lvl7pPr marL="914400" algn="ctr" rtl="0" fontAlgn="base">
        <a:spcBef>
          <a:spcPct val="0"/>
        </a:spcBef>
        <a:spcAft>
          <a:spcPct val="0"/>
        </a:spcAft>
        <a:defRPr sz="3000">
          <a:solidFill>
            <a:schemeClr val="tx1"/>
          </a:solidFill>
          <a:latin typeface="+mn-lt"/>
          <a:ea typeface="+mn-ea"/>
          <a:cs typeface="+mn-cs"/>
          <a:sym typeface="Gill Sans" pitchFamily="-65" charset="0"/>
        </a:defRPr>
      </a:lvl7pPr>
      <a:lvl8pPr marL="1371600" algn="ctr" rtl="0" fontAlgn="base">
        <a:spcBef>
          <a:spcPct val="0"/>
        </a:spcBef>
        <a:spcAft>
          <a:spcPct val="0"/>
        </a:spcAft>
        <a:defRPr sz="3000">
          <a:solidFill>
            <a:schemeClr val="tx1"/>
          </a:solidFill>
          <a:latin typeface="+mn-lt"/>
          <a:ea typeface="+mn-ea"/>
          <a:cs typeface="+mn-cs"/>
          <a:sym typeface="Gill Sans" pitchFamily="-65" charset="0"/>
        </a:defRPr>
      </a:lvl8pPr>
      <a:lvl9pPr marL="1828800" algn="ctr" rtl="0" fontAlgn="base">
        <a:spcBef>
          <a:spcPct val="0"/>
        </a:spcBef>
        <a:spcAft>
          <a:spcPct val="0"/>
        </a:spcAft>
        <a:defRPr sz="3000">
          <a:solidFill>
            <a:schemeClr val="tx1"/>
          </a:solidFill>
          <a:latin typeface="+mn-lt"/>
          <a:ea typeface="+mn-ea"/>
          <a:cs typeface="+mn-cs"/>
          <a:sym typeface="Gill Sans" pitchFamily="-65"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7890" name="Rectangle 1"/>
          <p:cNvSpPr>
            <a:spLocks noChangeArrowheads="1"/>
          </p:cNvSpPr>
          <p:nvPr>
            <p:ph type="body" idx="1"/>
          </p:nvPr>
        </p:nvSpPr>
        <p:spPr bwMode="auto">
          <a:xfrm>
            <a:off x="1587500" y="4711700"/>
            <a:ext cx="13081000" cy="1066800"/>
          </a:xfrm>
          <a:prstGeom prst="rect">
            <a:avLst/>
          </a:prstGeom>
          <a:noFill/>
          <a:ln w="12700">
            <a:noFill/>
            <a:miter lim="800000"/>
            <a:headEnd/>
            <a:tailEnd/>
          </a:ln>
        </p:spPr>
        <p:txBody>
          <a:bodyPr vert="horz" wrap="square" lIns="38100" tIns="38100" rIns="38100" bIns="38100" numCol="1" anchor="t" anchorCtr="0" compatLnSpc="1">
            <a:prstTxWarp prst="textNoShape">
              <a:avLst/>
            </a:prstTxWarp>
          </a:bodyPr>
          <a:lstStyle/>
          <a:p>
            <a:pPr lvl="0"/>
            <a:r>
              <a:rPr lang="en-US">
                <a:sym typeface="Gill Sans" pitchFamily="-106" charset="0"/>
              </a:rPr>
              <a:t>Click to edit Master text styles</a:t>
            </a:r>
          </a:p>
          <a:p>
            <a:pPr lvl="1"/>
            <a:r>
              <a:rPr lang="en-US">
                <a:sym typeface="Gill Sans" pitchFamily="-106" charset="0"/>
              </a:rPr>
              <a:t>Second level</a:t>
            </a:r>
          </a:p>
          <a:p>
            <a:pPr lvl="2"/>
            <a:r>
              <a:rPr lang="en-US">
                <a:sym typeface="Gill Sans" pitchFamily="-106" charset="0"/>
              </a:rPr>
              <a:t>Third level</a:t>
            </a:r>
          </a:p>
          <a:p>
            <a:pPr lvl="3"/>
            <a:r>
              <a:rPr lang="en-US">
                <a:sym typeface="Gill Sans" pitchFamily="-106" charset="0"/>
              </a:rPr>
              <a:t>Fourth level</a:t>
            </a:r>
          </a:p>
          <a:p>
            <a:pPr lvl="4"/>
            <a:r>
              <a:rPr lang="en-US">
                <a:sym typeface="Gill Sans" pitchFamily="-106" charset="0"/>
              </a:rPr>
              <a:t>Fifth level</a:t>
            </a:r>
          </a:p>
        </p:txBody>
      </p:sp>
      <p:sp>
        <p:nvSpPr>
          <p:cNvPr id="37891" name="Rectangle 2"/>
          <p:cNvSpPr>
            <a:spLocks noChangeArrowheads="1"/>
          </p:cNvSpPr>
          <p:nvPr>
            <p:ph type="title"/>
          </p:nvPr>
        </p:nvSpPr>
        <p:spPr bwMode="auto">
          <a:xfrm>
            <a:off x="1587500" y="1536700"/>
            <a:ext cx="13081000" cy="3098800"/>
          </a:xfrm>
          <a:prstGeom prst="rect">
            <a:avLst/>
          </a:prstGeom>
          <a:noFill/>
          <a:ln w="12700">
            <a:noFill/>
            <a:miter lim="800000"/>
            <a:headEnd/>
            <a:tailEnd/>
          </a:ln>
        </p:spPr>
        <p:txBody>
          <a:bodyPr vert="horz" wrap="square" lIns="38100" tIns="38100" rIns="38100" bIns="38100" numCol="1" anchor="b" anchorCtr="0" compatLnSpc="1">
            <a:prstTxWarp prst="textNoShape">
              <a:avLst/>
            </a:prstTxWarp>
          </a:bodyPr>
          <a:lstStyle/>
          <a:p>
            <a:pPr lvl="0"/>
            <a:r>
              <a:rPr lang="en-US">
                <a:sym typeface="Gill Sans" pitchFamily="-106" charset="0"/>
              </a:rPr>
              <a:t>Click to edit Master title style</a:t>
            </a:r>
          </a:p>
        </p:txBody>
      </p:sp>
    </p:spTree>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ransition/>
  <p:txStyles>
    <p:titleStyle>
      <a:lvl1pPr algn="ctr" rtl="0" eaLnBrk="0" fontAlgn="base" hangingPunct="0">
        <a:spcBef>
          <a:spcPct val="0"/>
        </a:spcBef>
        <a:spcAft>
          <a:spcPct val="0"/>
        </a:spcAft>
        <a:defRPr sz="7400">
          <a:solidFill>
            <a:schemeClr val="tx1"/>
          </a:solidFill>
          <a:latin typeface="+mj-lt"/>
          <a:ea typeface="+mj-ea"/>
          <a:cs typeface="+mj-cs"/>
          <a:sym typeface="Gill Sans" pitchFamily="-106" charset="0"/>
        </a:defRPr>
      </a:lvl1pPr>
      <a:lvl2pPr algn="ctr" rtl="0" eaLnBrk="0" fontAlgn="base" hangingPunct="0">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106" charset="0"/>
        </a:defRPr>
      </a:lvl2pPr>
      <a:lvl3pPr algn="ctr" rtl="0" eaLnBrk="0" fontAlgn="base" hangingPunct="0">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106" charset="0"/>
        </a:defRPr>
      </a:lvl3pPr>
      <a:lvl4pPr algn="ctr" rtl="0" eaLnBrk="0" fontAlgn="base" hangingPunct="0">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106" charset="0"/>
        </a:defRPr>
      </a:lvl4pPr>
      <a:lvl5pPr algn="ctr" rtl="0" eaLnBrk="0" fontAlgn="base" hangingPunct="0">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106" charset="0"/>
        </a:defRPr>
      </a:lvl5pPr>
      <a:lvl6pPr marL="457200" algn="ctr" rtl="0" fontAlgn="base">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65" charset="0"/>
        </a:defRPr>
      </a:lvl6pPr>
      <a:lvl7pPr marL="914400" algn="ctr" rtl="0" fontAlgn="base">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65" charset="0"/>
        </a:defRPr>
      </a:lvl7pPr>
      <a:lvl8pPr marL="1371600" algn="ctr" rtl="0" fontAlgn="base">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65" charset="0"/>
        </a:defRPr>
      </a:lvl8pPr>
      <a:lvl9pPr marL="1828800" algn="ctr" rtl="0" fontAlgn="base">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65" charset="0"/>
        </a:defRPr>
      </a:lvl9pPr>
    </p:titleStyle>
    <p:bodyStyle>
      <a:lvl1pPr marL="342900" indent="-342900" algn="ctr" rtl="0" eaLnBrk="0" fontAlgn="base" hangingPunct="0">
        <a:spcBef>
          <a:spcPct val="0"/>
        </a:spcBef>
        <a:spcAft>
          <a:spcPct val="0"/>
        </a:spcAft>
        <a:defRPr sz="3000">
          <a:solidFill>
            <a:schemeClr val="tx1"/>
          </a:solidFill>
          <a:latin typeface="+mn-lt"/>
          <a:ea typeface="+mn-ea"/>
          <a:cs typeface="+mn-cs"/>
          <a:sym typeface="Gill Sans" pitchFamily="-106" charset="0"/>
        </a:defRPr>
      </a:lvl1pPr>
      <a:lvl2pPr marL="742950" indent="-285750" algn="ctr" rtl="0" eaLnBrk="0" fontAlgn="base" hangingPunct="0">
        <a:spcBef>
          <a:spcPct val="0"/>
        </a:spcBef>
        <a:spcAft>
          <a:spcPct val="0"/>
        </a:spcAft>
        <a:defRPr sz="3000">
          <a:solidFill>
            <a:schemeClr val="tx1"/>
          </a:solidFill>
          <a:latin typeface="+mn-lt"/>
          <a:ea typeface="+mn-ea"/>
          <a:cs typeface="+mn-cs"/>
          <a:sym typeface="Gill Sans" pitchFamily="-106" charset="0"/>
        </a:defRPr>
      </a:lvl2pPr>
      <a:lvl3pPr marL="1143000" indent="-228600" algn="ctr" rtl="0" eaLnBrk="0" fontAlgn="base" hangingPunct="0">
        <a:spcBef>
          <a:spcPct val="0"/>
        </a:spcBef>
        <a:spcAft>
          <a:spcPct val="0"/>
        </a:spcAft>
        <a:defRPr sz="3000">
          <a:solidFill>
            <a:schemeClr val="tx1"/>
          </a:solidFill>
          <a:latin typeface="+mn-lt"/>
          <a:ea typeface="+mn-ea"/>
          <a:cs typeface="+mn-cs"/>
          <a:sym typeface="Gill Sans" pitchFamily="-106" charset="0"/>
        </a:defRPr>
      </a:lvl3pPr>
      <a:lvl4pPr marL="1600200" indent="-228600" algn="ctr" rtl="0" eaLnBrk="0" fontAlgn="base" hangingPunct="0">
        <a:spcBef>
          <a:spcPct val="0"/>
        </a:spcBef>
        <a:spcAft>
          <a:spcPct val="0"/>
        </a:spcAft>
        <a:defRPr sz="3000">
          <a:solidFill>
            <a:schemeClr val="tx1"/>
          </a:solidFill>
          <a:latin typeface="+mn-lt"/>
          <a:ea typeface="+mn-ea"/>
          <a:cs typeface="+mn-cs"/>
          <a:sym typeface="Gill Sans" pitchFamily="-106" charset="0"/>
        </a:defRPr>
      </a:lvl4pPr>
      <a:lvl5pPr marL="2057400" indent="-228600" algn="ctr" rtl="0" eaLnBrk="0" fontAlgn="base" hangingPunct="0">
        <a:spcBef>
          <a:spcPct val="0"/>
        </a:spcBef>
        <a:spcAft>
          <a:spcPct val="0"/>
        </a:spcAft>
        <a:defRPr sz="3000">
          <a:solidFill>
            <a:schemeClr val="tx1"/>
          </a:solidFill>
          <a:latin typeface="+mn-lt"/>
          <a:ea typeface="+mn-ea"/>
          <a:cs typeface="+mn-cs"/>
          <a:sym typeface="Gill Sans" pitchFamily="-106" charset="0"/>
        </a:defRPr>
      </a:lvl5pPr>
      <a:lvl6pPr marL="457200" algn="ctr" rtl="0" fontAlgn="base">
        <a:spcBef>
          <a:spcPct val="0"/>
        </a:spcBef>
        <a:spcAft>
          <a:spcPct val="0"/>
        </a:spcAft>
        <a:defRPr sz="3000">
          <a:solidFill>
            <a:schemeClr val="tx1"/>
          </a:solidFill>
          <a:latin typeface="+mn-lt"/>
          <a:ea typeface="+mn-ea"/>
          <a:cs typeface="+mn-cs"/>
          <a:sym typeface="Gill Sans" pitchFamily="-65" charset="0"/>
        </a:defRPr>
      </a:lvl6pPr>
      <a:lvl7pPr marL="914400" algn="ctr" rtl="0" fontAlgn="base">
        <a:spcBef>
          <a:spcPct val="0"/>
        </a:spcBef>
        <a:spcAft>
          <a:spcPct val="0"/>
        </a:spcAft>
        <a:defRPr sz="3000">
          <a:solidFill>
            <a:schemeClr val="tx1"/>
          </a:solidFill>
          <a:latin typeface="+mn-lt"/>
          <a:ea typeface="+mn-ea"/>
          <a:cs typeface="+mn-cs"/>
          <a:sym typeface="Gill Sans" pitchFamily="-65" charset="0"/>
        </a:defRPr>
      </a:lvl7pPr>
      <a:lvl8pPr marL="1371600" algn="ctr" rtl="0" fontAlgn="base">
        <a:spcBef>
          <a:spcPct val="0"/>
        </a:spcBef>
        <a:spcAft>
          <a:spcPct val="0"/>
        </a:spcAft>
        <a:defRPr sz="3000">
          <a:solidFill>
            <a:schemeClr val="tx1"/>
          </a:solidFill>
          <a:latin typeface="+mn-lt"/>
          <a:ea typeface="+mn-ea"/>
          <a:cs typeface="+mn-cs"/>
          <a:sym typeface="Gill Sans" pitchFamily="-65" charset="0"/>
        </a:defRPr>
      </a:lvl8pPr>
      <a:lvl9pPr marL="1828800" algn="ctr" rtl="0" fontAlgn="base">
        <a:spcBef>
          <a:spcPct val="0"/>
        </a:spcBef>
        <a:spcAft>
          <a:spcPct val="0"/>
        </a:spcAft>
        <a:defRPr sz="3000">
          <a:solidFill>
            <a:schemeClr val="tx1"/>
          </a:solidFill>
          <a:latin typeface="+mn-lt"/>
          <a:ea typeface="+mn-ea"/>
          <a:cs typeface="+mn-cs"/>
          <a:sym typeface="Gill Sans" pitchFamily="-65"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50178" name="Rectangle 1"/>
          <p:cNvSpPr>
            <a:spLocks noChangeArrowheads="1"/>
          </p:cNvSpPr>
          <p:nvPr>
            <p:ph type="title"/>
          </p:nvPr>
        </p:nvSpPr>
        <p:spPr bwMode="auto">
          <a:xfrm>
            <a:off x="1587500" y="6908800"/>
            <a:ext cx="13081000" cy="1600200"/>
          </a:xfrm>
          <a:prstGeom prst="rect">
            <a:avLst/>
          </a:prstGeom>
          <a:noFill/>
          <a:ln w="12700">
            <a:noFill/>
            <a:miter lim="800000"/>
            <a:headEnd/>
            <a:tailEnd/>
          </a:ln>
        </p:spPr>
        <p:txBody>
          <a:bodyPr vert="horz" wrap="square" lIns="38100" tIns="38100" rIns="38100" bIns="38100" numCol="1" anchor="ctr" anchorCtr="0" compatLnSpc="1">
            <a:prstTxWarp prst="textNoShape">
              <a:avLst/>
            </a:prstTxWarp>
          </a:bodyPr>
          <a:lstStyle/>
          <a:p>
            <a:pPr lvl="0"/>
            <a:r>
              <a:rPr lang="en-US">
                <a:sym typeface="Gill Sans" pitchFamily="-106" charset="0"/>
              </a:rPr>
              <a:t>Click to edit Master title style</a:t>
            </a:r>
          </a:p>
        </p:txBody>
      </p:sp>
    </p:spTree>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transition/>
  <p:txStyles>
    <p:titleStyle>
      <a:lvl1pPr algn="ctr" rtl="0" eaLnBrk="0" fontAlgn="base" hangingPunct="0">
        <a:spcBef>
          <a:spcPct val="0"/>
        </a:spcBef>
        <a:spcAft>
          <a:spcPct val="0"/>
        </a:spcAft>
        <a:defRPr sz="7400">
          <a:solidFill>
            <a:schemeClr val="tx1"/>
          </a:solidFill>
          <a:latin typeface="+mj-lt"/>
          <a:ea typeface="+mj-ea"/>
          <a:cs typeface="+mj-cs"/>
          <a:sym typeface="Gill Sans" pitchFamily="-106" charset="0"/>
        </a:defRPr>
      </a:lvl1pPr>
      <a:lvl2pPr algn="ctr" rtl="0" eaLnBrk="0" fontAlgn="base" hangingPunct="0">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106" charset="0"/>
        </a:defRPr>
      </a:lvl2pPr>
      <a:lvl3pPr algn="ctr" rtl="0" eaLnBrk="0" fontAlgn="base" hangingPunct="0">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106" charset="0"/>
        </a:defRPr>
      </a:lvl3pPr>
      <a:lvl4pPr algn="ctr" rtl="0" eaLnBrk="0" fontAlgn="base" hangingPunct="0">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106" charset="0"/>
        </a:defRPr>
      </a:lvl4pPr>
      <a:lvl5pPr algn="ctr" rtl="0" eaLnBrk="0" fontAlgn="base" hangingPunct="0">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106" charset="0"/>
        </a:defRPr>
      </a:lvl5pPr>
      <a:lvl6pPr marL="457200" algn="ctr" rtl="0" fontAlgn="base">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65" charset="0"/>
        </a:defRPr>
      </a:lvl6pPr>
      <a:lvl7pPr marL="914400" algn="ctr" rtl="0" fontAlgn="base">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65" charset="0"/>
        </a:defRPr>
      </a:lvl7pPr>
      <a:lvl8pPr marL="1371600" algn="ctr" rtl="0" fontAlgn="base">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65" charset="0"/>
        </a:defRPr>
      </a:lvl8pPr>
      <a:lvl9pPr marL="1828800" algn="ctr" rtl="0" fontAlgn="base">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65" charset="0"/>
        </a:defRPr>
      </a:lvl9pPr>
    </p:titleStyle>
    <p:bodyStyle>
      <a:lvl1pPr marL="342900" indent="-342900" algn="ctr" rtl="0" eaLnBrk="0" fontAlgn="base" hangingPunct="0">
        <a:spcBef>
          <a:spcPct val="0"/>
        </a:spcBef>
        <a:spcAft>
          <a:spcPct val="0"/>
        </a:spcAft>
        <a:defRPr sz="3000">
          <a:solidFill>
            <a:schemeClr val="tx1"/>
          </a:solidFill>
          <a:latin typeface="+mn-lt"/>
          <a:ea typeface="+mn-ea"/>
          <a:cs typeface="+mn-cs"/>
          <a:sym typeface="Gill Sans" pitchFamily="-106" charset="0"/>
        </a:defRPr>
      </a:lvl1pPr>
      <a:lvl2pPr marL="742950" indent="-285750" algn="ctr" rtl="0" eaLnBrk="0" fontAlgn="base" hangingPunct="0">
        <a:spcBef>
          <a:spcPct val="0"/>
        </a:spcBef>
        <a:spcAft>
          <a:spcPct val="0"/>
        </a:spcAft>
        <a:defRPr sz="3000">
          <a:solidFill>
            <a:schemeClr val="tx1"/>
          </a:solidFill>
          <a:latin typeface="+mn-lt"/>
          <a:ea typeface="+mn-ea"/>
          <a:cs typeface="+mn-cs"/>
          <a:sym typeface="Gill Sans" pitchFamily="-106" charset="0"/>
        </a:defRPr>
      </a:lvl2pPr>
      <a:lvl3pPr marL="1143000" indent="-228600" algn="ctr" rtl="0" eaLnBrk="0" fontAlgn="base" hangingPunct="0">
        <a:spcBef>
          <a:spcPct val="0"/>
        </a:spcBef>
        <a:spcAft>
          <a:spcPct val="0"/>
        </a:spcAft>
        <a:defRPr sz="3000">
          <a:solidFill>
            <a:schemeClr val="tx1"/>
          </a:solidFill>
          <a:latin typeface="+mn-lt"/>
          <a:ea typeface="+mn-ea"/>
          <a:cs typeface="+mn-cs"/>
          <a:sym typeface="Gill Sans" pitchFamily="-106" charset="0"/>
        </a:defRPr>
      </a:lvl3pPr>
      <a:lvl4pPr marL="1600200" indent="-228600" algn="ctr" rtl="0" eaLnBrk="0" fontAlgn="base" hangingPunct="0">
        <a:spcBef>
          <a:spcPct val="0"/>
        </a:spcBef>
        <a:spcAft>
          <a:spcPct val="0"/>
        </a:spcAft>
        <a:defRPr sz="3000">
          <a:solidFill>
            <a:schemeClr val="tx1"/>
          </a:solidFill>
          <a:latin typeface="+mn-lt"/>
          <a:ea typeface="+mn-ea"/>
          <a:cs typeface="+mn-cs"/>
          <a:sym typeface="Gill Sans" pitchFamily="-106" charset="0"/>
        </a:defRPr>
      </a:lvl4pPr>
      <a:lvl5pPr marL="2057400" indent="-228600" algn="ctr" rtl="0" eaLnBrk="0" fontAlgn="base" hangingPunct="0">
        <a:spcBef>
          <a:spcPct val="0"/>
        </a:spcBef>
        <a:spcAft>
          <a:spcPct val="0"/>
        </a:spcAft>
        <a:defRPr sz="3000">
          <a:solidFill>
            <a:schemeClr val="tx1"/>
          </a:solidFill>
          <a:latin typeface="+mn-lt"/>
          <a:ea typeface="+mn-ea"/>
          <a:cs typeface="+mn-cs"/>
          <a:sym typeface="Gill Sans" pitchFamily="-106" charset="0"/>
        </a:defRPr>
      </a:lvl5pPr>
      <a:lvl6pPr marL="457200" algn="ctr" rtl="0" fontAlgn="base">
        <a:spcBef>
          <a:spcPct val="0"/>
        </a:spcBef>
        <a:spcAft>
          <a:spcPct val="0"/>
        </a:spcAft>
        <a:defRPr sz="3000">
          <a:solidFill>
            <a:schemeClr val="tx1"/>
          </a:solidFill>
          <a:latin typeface="+mn-lt"/>
          <a:ea typeface="+mn-ea"/>
          <a:cs typeface="+mn-cs"/>
          <a:sym typeface="Gill Sans" pitchFamily="-65" charset="0"/>
        </a:defRPr>
      </a:lvl6pPr>
      <a:lvl7pPr marL="914400" algn="ctr" rtl="0" fontAlgn="base">
        <a:spcBef>
          <a:spcPct val="0"/>
        </a:spcBef>
        <a:spcAft>
          <a:spcPct val="0"/>
        </a:spcAft>
        <a:defRPr sz="3000">
          <a:solidFill>
            <a:schemeClr val="tx1"/>
          </a:solidFill>
          <a:latin typeface="+mn-lt"/>
          <a:ea typeface="+mn-ea"/>
          <a:cs typeface="+mn-cs"/>
          <a:sym typeface="Gill Sans" pitchFamily="-65" charset="0"/>
        </a:defRPr>
      </a:lvl7pPr>
      <a:lvl8pPr marL="1371600" algn="ctr" rtl="0" fontAlgn="base">
        <a:spcBef>
          <a:spcPct val="0"/>
        </a:spcBef>
        <a:spcAft>
          <a:spcPct val="0"/>
        </a:spcAft>
        <a:defRPr sz="3000">
          <a:solidFill>
            <a:schemeClr val="tx1"/>
          </a:solidFill>
          <a:latin typeface="+mn-lt"/>
          <a:ea typeface="+mn-ea"/>
          <a:cs typeface="+mn-cs"/>
          <a:sym typeface="Gill Sans" pitchFamily="-65" charset="0"/>
        </a:defRPr>
      </a:lvl8pPr>
      <a:lvl9pPr marL="1828800" algn="ctr" rtl="0" fontAlgn="base">
        <a:spcBef>
          <a:spcPct val="0"/>
        </a:spcBef>
        <a:spcAft>
          <a:spcPct val="0"/>
        </a:spcAft>
        <a:defRPr sz="3000">
          <a:solidFill>
            <a:schemeClr val="tx1"/>
          </a:solidFill>
          <a:latin typeface="+mn-lt"/>
          <a:ea typeface="+mn-ea"/>
          <a:cs typeface="+mn-cs"/>
          <a:sym typeface="Gill Sans" pitchFamily="-65"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2466" name="Rectangle 1"/>
          <p:cNvSpPr>
            <a:spLocks noChangeArrowheads="1"/>
          </p:cNvSpPr>
          <p:nvPr>
            <p:ph type="title"/>
          </p:nvPr>
        </p:nvSpPr>
        <p:spPr bwMode="auto">
          <a:xfrm>
            <a:off x="1587500" y="6908800"/>
            <a:ext cx="13081000" cy="1600200"/>
          </a:xfrm>
          <a:prstGeom prst="rect">
            <a:avLst/>
          </a:prstGeom>
          <a:noFill/>
          <a:ln w="12700">
            <a:noFill/>
            <a:miter lim="800000"/>
            <a:headEnd/>
            <a:tailEnd/>
          </a:ln>
        </p:spPr>
        <p:txBody>
          <a:bodyPr vert="horz" wrap="square" lIns="38100" tIns="38100" rIns="38100" bIns="38100" numCol="1" anchor="ctr" anchorCtr="0" compatLnSpc="1">
            <a:prstTxWarp prst="textNoShape">
              <a:avLst/>
            </a:prstTxWarp>
          </a:bodyPr>
          <a:lstStyle/>
          <a:p>
            <a:pPr lvl="0"/>
            <a:r>
              <a:rPr lang="en-US">
                <a:sym typeface="Gill Sans" pitchFamily="-106" charset="0"/>
              </a:rPr>
              <a:t>Click to edit Master title style</a:t>
            </a:r>
          </a:p>
        </p:txBody>
      </p:sp>
    </p:spTree>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Lst>
  <p:transition/>
  <p:txStyles>
    <p:titleStyle>
      <a:lvl1pPr algn="ctr" rtl="0" eaLnBrk="0" fontAlgn="base" hangingPunct="0">
        <a:spcBef>
          <a:spcPct val="0"/>
        </a:spcBef>
        <a:spcAft>
          <a:spcPct val="0"/>
        </a:spcAft>
        <a:defRPr sz="7400">
          <a:solidFill>
            <a:schemeClr val="tx1"/>
          </a:solidFill>
          <a:latin typeface="+mj-lt"/>
          <a:ea typeface="+mj-ea"/>
          <a:cs typeface="+mj-cs"/>
          <a:sym typeface="Gill Sans" pitchFamily="-106" charset="0"/>
        </a:defRPr>
      </a:lvl1pPr>
      <a:lvl2pPr algn="ctr" rtl="0" eaLnBrk="0" fontAlgn="base" hangingPunct="0">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106" charset="0"/>
        </a:defRPr>
      </a:lvl2pPr>
      <a:lvl3pPr algn="ctr" rtl="0" eaLnBrk="0" fontAlgn="base" hangingPunct="0">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106" charset="0"/>
        </a:defRPr>
      </a:lvl3pPr>
      <a:lvl4pPr algn="ctr" rtl="0" eaLnBrk="0" fontAlgn="base" hangingPunct="0">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106" charset="0"/>
        </a:defRPr>
      </a:lvl4pPr>
      <a:lvl5pPr algn="ctr" rtl="0" eaLnBrk="0" fontAlgn="base" hangingPunct="0">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106" charset="0"/>
        </a:defRPr>
      </a:lvl5pPr>
      <a:lvl6pPr marL="457200" algn="ctr" rtl="0" fontAlgn="base">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65" charset="0"/>
        </a:defRPr>
      </a:lvl6pPr>
      <a:lvl7pPr marL="914400" algn="ctr" rtl="0" fontAlgn="base">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65" charset="0"/>
        </a:defRPr>
      </a:lvl7pPr>
      <a:lvl8pPr marL="1371600" algn="ctr" rtl="0" fontAlgn="base">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65" charset="0"/>
        </a:defRPr>
      </a:lvl8pPr>
      <a:lvl9pPr marL="1828800" algn="ctr" rtl="0" fontAlgn="base">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65" charset="0"/>
        </a:defRPr>
      </a:lvl9pPr>
    </p:titleStyle>
    <p:bodyStyle>
      <a:lvl1pPr marL="342900" indent="-342900" algn="ctr" rtl="0" eaLnBrk="0" fontAlgn="base" hangingPunct="0">
        <a:spcBef>
          <a:spcPct val="0"/>
        </a:spcBef>
        <a:spcAft>
          <a:spcPct val="0"/>
        </a:spcAft>
        <a:defRPr sz="3000">
          <a:solidFill>
            <a:schemeClr val="tx1"/>
          </a:solidFill>
          <a:latin typeface="+mn-lt"/>
          <a:ea typeface="+mn-ea"/>
          <a:cs typeface="+mn-cs"/>
          <a:sym typeface="Gill Sans" pitchFamily="-106" charset="0"/>
        </a:defRPr>
      </a:lvl1pPr>
      <a:lvl2pPr marL="742950" indent="-285750" algn="ctr" rtl="0" eaLnBrk="0" fontAlgn="base" hangingPunct="0">
        <a:spcBef>
          <a:spcPct val="0"/>
        </a:spcBef>
        <a:spcAft>
          <a:spcPct val="0"/>
        </a:spcAft>
        <a:defRPr sz="3000">
          <a:solidFill>
            <a:schemeClr val="tx1"/>
          </a:solidFill>
          <a:latin typeface="+mn-lt"/>
          <a:ea typeface="+mn-ea"/>
          <a:cs typeface="+mn-cs"/>
          <a:sym typeface="Gill Sans" pitchFamily="-106" charset="0"/>
        </a:defRPr>
      </a:lvl2pPr>
      <a:lvl3pPr marL="1143000" indent="-228600" algn="ctr" rtl="0" eaLnBrk="0" fontAlgn="base" hangingPunct="0">
        <a:spcBef>
          <a:spcPct val="0"/>
        </a:spcBef>
        <a:spcAft>
          <a:spcPct val="0"/>
        </a:spcAft>
        <a:defRPr sz="3000">
          <a:solidFill>
            <a:schemeClr val="tx1"/>
          </a:solidFill>
          <a:latin typeface="+mn-lt"/>
          <a:ea typeface="+mn-ea"/>
          <a:cs typeface="+mn-cs"/>
          <a:sym typeface="Gill Sans" pitchFamily="-106" charset="0"/>
        </a:defRPr>
      </a:lvl3pPr>
      <a:lvl4pPr marL="1600200" indent="-228600" algn="ctr" rtl="0" eaLnBrk="0" fontAlgn="base" hangingPunct="0">
        <a:spcBef>
          <a:spcPct val="0"/>
        </a:spcBef>
        <a:spcAft>
          <a:spcPct val="0"/>
        </a:spcAft>
        <a:defRPr sz="3000">
          <a:solidFill>
            <a:schemeClr val="tx1"/>
          </a:solidFill>
          <a:latin typeface="+mn-lt"/>
          <a:ea typeface="+mn-ea"/>
          <a:cs typeface="+mn-cs"/>
          <a:sym typeface="Gill Sans" pitchFamily="-106" charset="0"/>
        </a:defRPr>
      </a:lvl4pPr>
      <a:lvl5pPr marL="2057400" indent="-228600" algn="ctr" rtl="0" eaLnBrk="0" fontAlgn="base" hangingPunct="0">
        <a:spcBef>
          <a:spcPct val="0"/>
        </a:spcBef>
        <a:spcAft>
          <a:spcPct val="0"/>
        </a:spcAft>
        <a:defRPr sz="3000">
          <a:solidFill>
            <a:schemeClr val="tx1"/>
          </a:solidFill>
          <a:latin typeface="+mn-lt"/>
          <a:ea typeface="+mn-ea"/>
          <a:cs typeface="+mn-cs"/>
          <a:sym typeface="Gill Sans" pitchFamily="-106" charset="0"/>
        </a:defRPr>
      </a:lvl5pPr>
      <a:lvl6pPr marL="457200" algn="ctr" rtl="0" fontAlgn="base">
        <a:spcBef>
          <a:spcPct val="0"/>
        </a:spcBef>
        <a:spcAft>
          <a:spcPct val="0"/>
        </a:spcAft>
        <a:defRPr sz="3000">
          <a:solidFill>
            <a:schemeClr val="tx1"/>
          </a:solidFill>
          <a:latin typeface="+mn-lt"/>
          <a:ea typeface="+mn-ea"/>
          <a:cs typeface="+mn-cs"/>
          <a:sym typeface="Gill Sans" pitchFamily="-65" charset="0"/>
        </a:defRPr>
      </a:lvl6pPr>
      <a:lvl7pPr marL="914400" algn="ctr" rtl="0" fontAlgn="base">
        <a:spcBef>
          <a:spcPct val="0"/>
        </a:spcBef>
        <a:spcAft>
          <a:spcPct val="0"/>
        </a:spcAft>
        <a:defRPr sz="3000">
          <a:solidFill>
            <a:schemeClr val="tx1"/>
          </a:solidFill>
          <a:latin typeface="+mn-lt"/>
          <a:ea typeface="+mn-ea"/>
          <a:cs typeface="+mn-cs"/>
          <a:sym typeface="Gill Sans" pitchFamily="-65" charset="0"/>
        </a:defRPr>
      </a:lvl7pPr>
      <a:lvl8pPr marL="1371600" algn="ctr" rtl="0" fontAlgn="base">
        <a:spcBef>
          <a:spcPct val="0"/>
        </a:spcBef>
        <a:spcAft>
          <a:spcPct val="0"/>
        </a:spcAft>
        <a:defRPr sz="3000">
          <a:solidFill>
            <a:schemeClr val="tx1"/>
          </a:solidFill>
          <a:latin typeface="+mn-lt"/>
          <a:ea typeface="+mn-ea"/>
          <a:cs typeface="+mn-cs"/>
          <a:sym typeface="Gill Sans" pitchFamily="-65" charset="0"/>
        </a:defRPr>
      </a:lvl8pPr>
      <a:lvl9pPr marL="1828800" algn="ctr" rtl="0" fontAlgn="base">
        <a:spcBef>
          <a:spcPct val="0"/>
        </a:spcBef>
        <a:spcAft>
          <a:spcPct val="0"/>
        </a:spcAft>
        <a:defRPr sz="3000">
          <a:solidFill>
            <a:schemeClr val="tx1"/>
          </a:solidFill>
          <a:latin typeface="+mn-lt"/>
          <a:ea typeface="+mn-ea"/>
          <a:cs typeface="+mn-cs"/>
          <a:sym typeface="Gill Sans" pitchFamily="-65"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74754" name="Rectangle 1"/>
          <p:cNvSpPr>
            <a:spLocks noChangeArrowheads="1"/>
          </p:cNvSpPr>
          <p:nvPr>
            <p:ph type="body" idx="1"/>
          </p:nvPr>
        </p:nvSpPr>
        <p:spPr bwMode="auto">
          <a:xfrm>
            <a:off x="800100" y="4495800"/>
            <a:ext cx="7340600" cy="3098800"/>
          </a:xfrm>
          <a:prstGeom prst="rect">
            <a:avLst/>
          </a:prstGeom>
          <a:noFill/>
          <a:ln w="12700">
            <a:noFill/>
            <a:miter lim="800000"/>
            <a:headEnd/>
            <a:tailEnd/>
          </a:ln>
        </p:spPr>
        <p:txBody>
          <a:bodyPr vert="horz" wrap="square" lIns="38100" tIns="38100" rIns="38100" bIns="38100" numCol="1" anchor="t" anchorCtr="0" compatLnSpc="1">
            <a:prstTxWarp prst="textNoShape">
              <a:avLst/>
            </a:prstTxWarp>
          </a:bodyPr>
          <a:lstStyle/>
          <a:p>
            <a:pPr lvl="0"/>
            <a:r>
              <a:rPr lang="en-US">
                <a:sym typeface="Gill Sans" pitchFamily="-106" charset="0"/>
              </a:rPr>
              <a:t>Click to edit Master text styles</a:t>
            </a:r>
          </a:p>
          <a:p>
            <a:pPr lvl="1"/>
            <a:r>
              <a:rPr lang="en-US">
                <a:sym typeface="Gill Sans" pitchFamily="-106" charset="0"/>
              </a:rPr>
              <a:t>Second level</a:t>
            </a:r>
          </a:p>
          <a:p>
            <a:pPr lvl="2"/>
            <a:r>
              <a:rPr lang="en-US">
                <a:sym typeface="Gill Sans" pitchFamily="-106" charset="0"/>
              </a:rPr>
              <a:t>Third level</a:t>
            </a:r>
          </a:p>
          <a:p>
            <a:pPr lvl="3"/>
            <a:r>
              <a:rPr lang="en-US">
                <a:sym typeface="Gill Sans" pitchFamily="-106" charset="0"/>
              </a:rPr>
              <a:t>Fourth level</a:t>
            </a:r>
          </a:p>
          <a:p>
            <a:pPr lvl="4"/>
            <a:r>
              <a:rPr lang="en-US">
                <a:sym typeface="Gill Sans" pitchFamily="-106" charset="0"/>
              </a:rPr>
              <a:t>Fifth level</a:t>
            </a:r>
          </a:p>
        </p:txBody>
      </p:sp>
      <p:sp>
        <p:nvSpPr>
          <p:cNvPr id="74755" name="Rectangle 2"/>
          <p:cNvSpPr>
            <a:spLocks noChangeArrowheads="1"/>
          </p:cNvSpPr>
          <p:nvPr>
            <p:ph type="title"/>
          </p:nvPr>
        </p:nvSpPr>
        <p:spPr bwMode="auto">
          <a:xfrm>
            <a:off x="800100" y="1320800"/>
            <a:ext cx="7340600" cy="3098800"/>
          </a:xfrm>
          <a:prstGeom prst="rect">
            <a:avLst/>
          </a:prstGeom>
          <a:noFill/>
          <a:ln w="12700">
            <a:noFill/>
            <a:miter lim="800000"/>
            <a:headEnd/>
            <a:tailEnd/>
          </a:ln>
        </p:spPr>
        <p:txBody>
          <a:bodyPr vert="horz" wrap="square" lIns="38100" tIns="38100" rIns="38100" bIns="38100" numCol="1" anchor="b" anchorCtr="0" compatLnSpc="1">
            <a:prstTxWarp prst="textNoShape">
              <a:avLst/>
            </a:prstTxWarp>
          </a:bodyPr>
          <a:lstStyle/>
          <a:p>
            <a:pPr lvl="0"/>
            <a:r>
              <a:rPr lang="en-US">
                <a:sym typeface="Gill Sans" pitchFamily="-106" charset="0"/>
              </a:rPr>
              <a:t>Click to edit Master title style</a:t>
            </a:r>
          </a:p>
        </p:txBody>
      </p:sp>
    </p:spTree>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Lst>
  <p:transition/>
  <p:txStyles>
    <p:titleStyle>
      <a:lvl1pPr algn="ctr" rtl="0" eaLnBrk="0" fontAlgn="base" hangingPunct="0">
        <a:spcBef>
          <a:spcPct val="0"/>
        </a:spcBef>
        <a:spcAft>
          <a:spcPct val="0"/>
        </a:spcAft>
        <a:defRPr sz="6200">
          <a:solidFill>
            <a:schemeClr val="tx1"/>
          </a:solidFill>
          <a:latin typeface="+mj-lt"/>
          <a:ea typeface="+mj-ea"/>
          <a:cs typeface="+mj-cs"/>
          <a:sym typeface="Gill Sans" pitchFamily="-106" charset="0"/>
        </a:defRPr>
      </a:lvl1pPr>
      <a:lvl2pPr algn="ctr" rtl="0" eaLnBrk="0" fontAlgn="base" hangingPunct="0">
        <a:spcBef>
          <a:spcPct val="0"/>
        </a:spcBef>
        <a:spcAft>
          <a:spcPct val="0"/>
        </a:spcAft>
        <a:defRPr sz="6200">
          <a:solidFill>
            <a:schemeClr val="tx1"/>
          </a:solidFill>
          <a:latin typeface="Gill Sans" pitchFamily="-65" charset="0"/>
          <a:ea typeface="ヒラギノ角ゴ ProN W3" pitchFamily="-65" charset="-128"/>
          <a:cs typeface="ヒラギノ角ゴ ProN W3" pitchFamily="-65" charset="-128"/>
          <a:sym typeface="Gill Sans" pitchFamily="-106" charset="0"/>
        </a:defRPr>
      </a:lvl2pPr>
      <a:lvl3pPr algn="ctr" rtl="0" eaLnBrk="0" fontAlgn="base" hangingPunct="0">
        <a:spcBef>
          <a:spcPct val="0"/>
        </a:spcBef>
        <a:spcAft>
          <a:spcPct val="0"/>
        </a:spcAft>
        <a:defRPr sz="6200">
          <a:solidFill>
            <a:schemeClr val="tx1"/>
          </a:solidFill>
          <a:latin typeface="Gill Sans" pitchFamily="-65" charset="0"/>
          <a:ea typeface="ヒラギノ角ゴ ProN W3" pitchFamily="-65" charset="-128"/>
          <a:cs typeface="ヒラギノ角ゴ ProN W3" pitchFamily="-65" charset="-128"/>
          <a:sym typeface="Gill Sans" pitchFamily="-106" charset="0"/>
        </a:defRPr>
      </a:lvl3pPr>
      <a:lvl4pPr algn="ctr" rtl="0" eaLnBrk="0" fontAlgn="base" hangingPunct="0">
        <a:spcBef>
          <a:spcPct val="0"/>
        </a:spcBef>
        <a:spcAft>
          <a:spcPct val="0"/>
        </a:spcAft>
        <a:defRPr sz="6200">
          <a:solidFill>
            <a:schemeClr val="tx1"/>
          </a:solidFill>
          <a:latin typeface="Gill Sans" pitchFamily="-65" charset="0"/>
          <a:ea typeface="ヒラギノ角ゴ ProN W3" pitchFamily="-65" charset="-128"/>
          <a:cs typeface="ヒラギノ角ゴ ProN W3" pitchFamily="-65" charset="-128"/>
          <a:sym typeface="Gill Sans" pitchFamily="-106" charset="0"/>
        </a:defRPr>
      </a:lvl4pPr>
      <a:lvl5pPr algn="ctr" rtl="0" eaLnBrk="0" fontAlgn="base" hangingPunct="0">
        <a:spcBef>
          <a:spcPct val="0"/>
        </a:spcBef>
        <a:spcAft>
          <a:spcPct val="0"/>
        </a:spcAft>
        <a:defRPr sz="6200">
          <a:solidFill>
            <a:schemeClr val="tx1"/>
          </a:solidFill>
          <a:latin typeface="Gill Sans" pitchFamily="-65" charset="0"/>
          <a:ea typeface="ヒラギノ角ゴ ProN W3" pitchFamily="-65" charset="-128"/>
          <a:cs typeface="ヒラギノ角ゴ ProN W3" pitchFamily="-65" charset="-128"/>
          <a:sym typeface="Gill Sans" pitchFamily="-106" charset="0"/>
        </a:defRPr>
      </a:lvl5pPr>
      <a:lvl6pPr marL="457200" algn="ctr" rtl="0" fontAlgn="base">
        <a:spcBef>
          <a:spcPct val="0"/>
        </a:spcBef>
        <a:spcAft>
          <a:spcPct val="0"/>
        </a:spcAft>
        <a:defRPr sz="6200">
          <a:solidFill>
            <a:schemeClr val="tx1"/>
          </a:solidFill>
          <a:latin typeface="Gill Sans" pitchFamily="-65" charset="0"/>
          <a:ea typeface="ヒラギノ角ゴ ProN W3" pitchFamily="-65" charset="-128"/>
          <a:cs typeface="ヒラギノ角ゴ ProN W3" pitchFamily="-65" charset="-128"/>
          <a:sym typeface="Gill Sans" pitchFamily="-65" charset="0"/>
        </a:defRPr>
      </a:lvl6pPr>
      <a:lvl7pPr marL="914400" algn="ctr" rtl="0" fontAlgn="base">
        <a:spcBef>
          <a:spcPct val="0"/>
        </a:spcBef>
        <a:spcAft>
          <a:spcPct val="0"/>
        </a:spcAft>
        <a:defRPr sz="6200">
          <a:solidFill>
            <a:schemeClr val="tx1"/>
          </a:solidFill>
          <a:latin typeface="Gill Sans" pitchFamily="-65" charset="0"/>
          <a:ea typeface="ヒラギノ角ゴ ProN W3" pitchFamily="-65" charset="-128"/>
          <a:cs typeface="ヒラギノ角ゴ ProN W3" pitchFamily="-65" charset="-128"/>
          <a:sym typeface="Gill Sans" pitchFamily="-65" charset="0"/>
        </a:defRPr>
      </a:lvl7pPr>
      <a:lvl8pPr marL="1371600" algn="ctr" rtl="0" fontAlgn="base">
        <a:spcBef>
          <a:spcPct val="0"/>
        </a:spcBef>
        <a:spcAft>
          <a:spcPct val="0"/>
        </a:spcAft>
        <a:defRPr sz="6200">
          <a:solidFill>
            <a:schemeClr val="tx1"/>
          </a:solidFill>
          <a:latin typeface="Gill Sans" pitchFamily="-65" charset="0"/>
          <a:ea typeface="ヒラギノ角ゴ ProN W3" pitchFamily="-65" charset="-128"/>
          <a:cs typeface="ヒラギノ角ゴ ProN W3" pitchFamily="-65" charset="-128"/>
          <a:sym typeface="Gill Sans" pitchFamily="-65" charset="0"/>
        </a:defRPr>
      </a:lvl8pPr>
      <a:lvl9pPr marL="1828800" algn="ctr" rtl="0" fontAlgn="base">
        <a:spcBef>
          <a:spcPct val="0"/>
        </a:spcBef>
        <a:spcAft>
          <a:spcPct val="0"/>
        </a:spcAft>
        <a:defRPr sz="6200">
          <a:solidFill>
            <a:schemeClr val="tx1"/>
          </a:solidFill>
          <a:latin typeface="Gill Sans" pitchFamily="-65" charset="0"/>
          <a:ea typeface="ヒラギノ角ゴ ProN W3" pitchFamily="-65" charset="-128"/>
          <a:cs typeface="ヒラギノ角ゴ ProN W3" pitchFamily="-65" charset="-128"/>
          <a:sym typeface="Gill Sans" pitchFamily="-65" charset="0"/>
        </a:defRPr>
      </a:lvl9pPr>
    </p:titleStyle>
    <p:bodyStyle>
      <a:lvl1pPr marL="342900" indent="-342900" algn="ctr" rtl="0" eaLnBrk="0" fontAlgn="base" hangingPunct="0">
        <a:spcBef>
          <a:spcPct val="0"/>
        </a:spcBef>
        <a:spcAft>
          <a:spcPct val="0"/>
        </a:spcAft>
        <a:defRPr sz="3000">
          <a:solidFill>
            <a:schemeClr val="tx1"/>
          </a:solidFill>
          <a:latin typeface="+mn-lt"/>
          <a:ea typeface="+mn-ea"/>
          <a:cs typeface="+mn-cs"/>
          <a:sym typeface="Gill Sans" pitchFamily="-106" charset="0"/>
        </a:defRPr>
      </a:lvl1pPr>
      <a:lvl2pPr marL="742950" indent="-285750" algn="ctr" rtl="0" eaLnBrk="0" fontAlgn="base" hangingPunct="0">
        <a:spcBef>
          <a:spcPct val="0"/>
        </a:spcBef>
        <a:spcAft>
          <a:spcPct val="0"/>
        </a:spcAft>
        <a:defRPr sz="3000">
          <a:solidFill>
            <a:schemeClr val="tx1"/>
          </a:solidFill>
          <a:latin typeface="+mn-lt"/>
          <a:ea typeface="+mn-ea"/>
          <a:cs typeface="+mn-cs"/>
          <a:sym typeface="Gill Sans" pitchFamily="-106" charset="0"/>
        </a:defRPr>
      </a:lvl2pPr>
      <a:lvl3pPr marL="1143000" indent="-228600" algn="ctr" rtl="0" eaLnBrk="0" fontAlgn="base" hangingPunct="0">
        <a:spcBef>
          <a:spcPct val="0"/>
        </a:spcBef>
        <a:spcAft>
          <a:spcPct val="0"/>
        </a:spcAft>
        <a:defRPr sz="3000">
          <a:solidFill>
            <a:schemeClr val="tx1"/>
          </a:solidFill>
          <a:latin typeface="+mn-lt"/>
          <a:ea typeface="+mn-ea"/>
          <a:cs typeface="+mn-cs"/>
          <a:sym typeface="Gill Sans" pitchFamily="-106" charset="0"/>
        </a:defRPr>
      </a:lvl3pPr>
      <a:lvl4pPr marL="1600200" indent="-228600" algn="ctr" rtl="0" eaLnBrk="0" fontAlgn="base" hangingPunct="0">
        <a:spcBef>
          <a:spcPct val="0"/>
        </a:spcBef>
        <a:spcAft>
          <a:spcPct val="0"/>
        </a:spcAft>
        <a:defRPr sz="3000">
          <a:solidFill>
            <a:schemeClr val="tx1"/>
          </a:solidFill>
          <a:latin typeface="+mn-lt"/>
          <a:ea typeface="+mn-ea"/>
          <a:cs typeface="+mn-cs"/>
          <a:sym typeface="Gill Sans" pitchFamily="-106" charset="0"/>
        </a:defRPr>
      </a:lvl4pPr>
      <a:lvl5pPr marL="2057400" indent="-228600" algn="ctr" rtl="0" eaLnBrk="0" fontAlgn="base" hangingPunct="0">
        <a:spcBef>
          <a:spcPct val="0"/>
        </a:spcBef>
        <a:spcAft>
          <a:spcPct val="0"/>
        </a:spcAft>
        <a:defRPr sz="3000">
          <a:solidFill>
            <a:schemeClr val="tx1"/>
          </a:solidFill>
          <a:latin typeface="+mn-lt"/>
          <a:ea typeface="+mn-ea"/>
          <a:cs typeface="+mn-cs"/>
          <a:sym typeface="Gill Sans" pitchFamily="-106" charset="0"/>
        </a:defRPr>
      </a:lvl5pPr>
      <a:lvl6pPr marL="457200" algn="ctr" rtl="0" fontAlgn="base">
        <a:spcBef>
          <a:spcPct val="0"/>
        </a:spcBef>
        <a:spcAft>
          <a:spcPct val="0"/>
        </a:spcAft>
        <a:defRPr sz="3000">
          <a:solidFill>
            <a:schemeClr val="tx1"/>
          </a:solidFill>
          <a:latin typeface="+mn-lt"/>
          <a:ea typeface="+mn-ea"/>
          <a:cs typeface="+mn-cs"/>
          <a:sym typeface="Gill Sans" pitchFamily="-65" charset="0"/>
        </a:defRPr>
      </a:lvl6pPr>
      <a:lvl7pPr marL="914400" algn="ctr" rtl="0" fontAlgn="base">
        <a:spcBef>
          <a:spcPct val="0"/>
        </a:spcBef>
        <a:spcAft>
          <a:spcPct val="0"/>
        </a:spcAft>
        <a:defRPr sz="3000">
          <a:solidFill>
            <a:schemeClr val="tx1"/>
          </a:solidFill>
          <a:latin typeface="+mn-lt"/>
          <a:ea typeface="+mn-ea"/>
          <a:cs typeface="+mn-cs"/>
          <a:sym typeface="Gill Sans" pitchFamily="-65" charset="0"/>
        </a:defRPr>
      </a:lvl7pPr>
      <a:lvl8pPr marL="1371600" algn="ctr" rtl="0" fontAlgn="base">
        <a:spcBef>
          <a:spcPct val="0"/>
        </a:spcBef>
        <a:spcAft>
          <a:spcPct val="0"/>
        </a:spcAft>
        <a:defRPr sz="3000">
          <a:solidFill>
            <a:schemeClr val="tx1"/>
          </a:solidFill>
          <a:latin typeface="+mn-lt"/>
          <a:ea typeface="+mn-ea"/>
          <a:cs typeface="+mn-cs"/>
          <a:sym typeface="Gill Sans" pitchFamily="-65" charset="0"/>
        </a:defRPr>
      </a:lvl8pPr>
      <a:lvl9pPr marL="1828800" algn="ctr" rtl="0" fontAlgn="base">
        <a:spcBef>
          <a:spcPct val="0"/>
        </a:spcBef>
        <a:spcAft>
          <a:spcPct val="0"/>
        </a:spcAft>
        <a:defRPr sz="3000">
          <a:solidFill>
            <a:schemeClr val="tx1"/>
          </a:solidFill>
          <a:latin typeface="+mn-lt"/>
          <a:ea typeface="+mn-ea"/>
          <a:cs typeface="+mn-cs"/>
          <a:sym typeface="Gill Sans" pitchFamily="-65"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87042" name="Rectangle 1"/>
          <p:cNvSpPr>
            <a:spLocks noChangeArrowheads="1"/>
          </p:cNvSpPr>
          <p:nvPr>
            <p:ph type="body" idx="1"/>
          </p:nvPr>
        </p:nvSpPr>
        <p:spPr bwMode="auto">
          <a:xfrm>
            <a:off x="800100" y="4495800"/>
            <a:ext cx="7340600" cy="3098800"/>
          </a:xfrm>
          <a:prstGeom prst="rect">
            <a:avLst/>
          </a:prstGeom>
          <a:noFill/>
          <a:ln w="12700">
            <a:noFill/>
            <a:miter lim="800000"/>
            <a:headEnd/>
            <a:tailEnd/>
          </a:ln>
        </p:spPr>
        <p:txBody>
          <a:bodyPr vert="horz" wrap="square" lIns="38100" tIns="38100" rIns="38100" bIns="38100" numCol="1" anchor="t" anchorCtr="0" compatLnSpc="1">
            <a:prstTxWarp prst="textNoShape">
              <a:avLst/>
            </a:prstTxWarp>
          </a:bodyPr>
          <a:lstStyle/>
          <a:p>
            <a:pPr lvl="0"/>
            <a:r>
              <a:rPr lang="en-US">
                <a:sym typeface="Gill Sans" pitchFamily="-106" charset="0"/>
              </a:rPr>
              <a:t>Click to edit Master text styles</a:t>
            </a:r>
          </a:p>
          <a:p>
            <a:pPr lvl="1"/>
            <a:r>
              <a:rPr lang="en-US">
                <a:sym typeface="Gill Sans" pitchFamily="-106" charset="0"/>
              </a:rPr>
              <a:t>Second level</a:t>
            </a:r>
          </a:p>
          <a:p>
            <a:pPr lvl="2"/>
            <a:r>
              <a:rPr lang="en-US">
                <a:sym typeface="Gill Sans" pitchFamily="-106" charset="0"/>
              </a:rPr>
              <a:t>Third level</a:t>
            </a:r>
          </a:p>
          <a:p>
            <a:pPr lvl="3"/>
            <a:r>
              <a:rPr lang="en-US">
                <a:sym typeface="Gill Sans" pitchFamily="-106" charset="0"/>
              </a:rPr>
              <a:t>Fourth level</a:t>
            </a:r>
          </a:p>
          <a:p>
            <a:pPr lvl="4"/>
            <a:r>
              <a:rPr lang="en-US">
                <a:sym typeface="Gill Sans" pitchFamily="-106" charset="0"/>
              </a:rPr>
              <a:t>Fifth level</a:t>
            </a:r>
          </a:p>
        </p:txBody>
      </p:sp>
      <p:sp>
        <p:nvSpPr>
          <p:cNvPr id="87043" name="Rectangle 2"/>
          <p:cNvSpPr>
            <a:spLocks noChangeArrowheads="1"/>
          </p:cNvSpPr>
          <p:nvPr>
            <p:ph type="title"/>
          </p:nvPr>
        </p:nvSpPr>
        <p:spPr bwMode="auto">
          <a:xfrm>
            <a:off x="800100" y="1320800"/>
            <a:ext cx="7340600" cy="3098800"/>
          </a:xfrm>
          <a:prstGeom prst="rect">
            <a:avLst/>
          </a:prstGeom>
          <a:noFill/>
          <a:ln w="12700">
            <a:noFill/>
            <a:miter lim="800000"/>
            <a:headEnd/>
            <a:tailEnd/>
          </a:ln>
        </p:spPr>
        <p:txBody>
          <a:bodyPr vert="horz" wrap="square" lIns="38100" tIns="38100" rIns="38100" bIns="38100" numCol="1" anchor="b" anchorCtr="0" compatLnSpc="1">
            <a:prstTxWarp prst="textNoShape">
              <a:avLst/>
            </a:prstTxWarp>
          </a:bodyPr>
          <a:lstStyle/>
          <a:p>
            <a:pPr lvl="0"/>
            <a:r>
              <a:rPr lang="en-US">
                <a:sym typeface="Gill Sans" pitchFamily="-106" charset="0"/>
              </a:rPr>
              <a:t>Click to edit Master title style</a:t>
            </a:r>
          </a:p>
        </p:txBody>
      </p:sp>
    </p:spTree>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transition/>
  <p:txStyles>
    <p:titleStyle>
      <a:lvl1pPr algn="ctr" rtl="0" eaLnBrk="0" fontAlgn="base" hangingPunct="0">
        <a:spcBef>
          <a:spcPct val="0"/>
        </a:spcBef>
        <a:spcAft>
          <a:spcPct val="0"/>
        </a:spcAft>
        <a:defRPr sz="6200">
          <a:solidFill>
            <a:schemeClr val="tx1"/>
          </a:solidFill>
          <a:latin typeface="+mj-lt"/>
          <a:ea typeface="+mj-ea"/>
          <a:cs typeface="+mj-cs"/>
          <a:sym typeface="Gill Sans" pitchFamily="-106" charset="0"/>
        </a:defRPr>
      </a:lvl1pPr>
      <a:lvl2pPr algn="ctr" rtl="0" eaLnBrk="0" fontAlgn="base" hangingPunct="0">
        <a:spcBef>
          <a:spcPct val="0"/>
        </a:spcBef>
        <a:spcAft>
          <a:spcPct val="0"/>
        </a:spcAft>
        <a:defRPr sz="6200">
          <a:solidFill>
            <a:schemeClr val="tx1"/>
          </a:solidFill>
          <a:latin typeface="Gill Sans" pitchFamily="-65" charset="0"/>
          <a:ea typeface="ヒラギノ角ゴ ProN W3" pitchFamily="-65" charset="-128"/>
          <a:cs typeface="ヒラギノ角ゴ ProN W3" pitchFamily="-65" charset="-128"/>
          <a:sym typeface="Gill Sans" pitchFamily="-106" charset="0"/>
        </a:defRPr>
      </a:lvl2pPr>
      <a:lvl3pPr algn="ctr" rtl="0" eaLnBrk="0" fontAlgn="base" hangingPunct="0">
        <a:spcBef>
          <a:spcPct val="0"/>
        </a:spcBef>
        <a:spcAft>
          <a:spcPct val="0"/>
        </a:spcAft>
        <a:defRPr sz="6200">
          <a:solidFill>
            <a:schemeClr val="tx1"/>
          </a:solidFill>
          <a:latin typeface="Gill Sans" pitchFamily="-65" charset="0"/>
          <a:ea typeface="ヒラギノ角ゴ ProN W3" pitchFamily="-65" charset="-128"/>
          <a:cs typeface="ヒラギノ角ゴ ProN W3" pitchFamily="-65" charset="-128"/>
          <a:sym typeface="Gill Sans" pitchFamily="-106" charset="0"/>
        </a:defRPr>
      </a:lvl3pPr>
      <a:lvl4pPr algn="ctr" rtl="0" eaLnBrk="0" fontAlgn="base" hangingPunct="0">
        <a:spcBef>
          <a:spcPct val="0"/>
        </a:spcBef>
        <a:spcAft>
          <a:spcPct val="0"/>
        </a:spcAft>
        <a:defRPr sz="6200">
          <a:solidFill>
            <a:schemeClr val="tx1"/>
          </a:solidFill>
          <a:latin typeface="Gill Sans" pitchFamily="-65" charset="0"/>
          <a:ea typeface="ヒラギノ角ゴ ProN W3" pitchFamily="-65" charset="-128"/>
          <a:cs typeface="ヒラギノ角ゴ ProN W3" pitchFamily="-65" charset="-128"/>
          <a:sym typeface="Gill Sans" pitchFamily="-106" charset="0"/>
        </a:defRPr>
      </a:lvl4pPr>
      <a:lvl5pPr algn="ctr" rtl="0" eaLnBrk="0" fontAlgn="base" hangingPunct="0">
        <a:spcBef>
          <a:spcPct val="0"/>
        </a:spcBef>
        <a:spcAft>
          <a:spcPct val="0"/>
        </a:spcAft>
        <a:defRPr sz="6200">
          <a:solidFill>
            <a:schemeClr val="tx1"/>
          </a:solidFill>
          <a:latin typeface="Gill Sans" pitchFamily="-65" charset="0"/>
          <a:ea typeface="ヒラギノ角ゴ ProN W3" pitchFamily="-65" charset="-128"/>
          <a:cs typeface="ヒラギノ角ゴ ProN W3" pitchFamily="-65" charset="-128"/>
          <a:sym typeface="Gill Sans" pitchFamily="-106" charset="0"/>
        </a:defRPr>
      </a:lvl5pPr>
      <a:lvl6pPr marL="457200" algn="ctr" rtl="0" fontAlgn="base">
        <a:spcBef>
          <a:spcPct val="0"/>
        </a:spcBef>
        <a:spcAft>
          <a:spcPct val="0"/>
        </a:spcAft>
        <a:defRPr sz="6200">
          <a:solidFill>
            <a:schemeClr val="tx1"/>
          </a:solidFill>
          <a:latin typeface="Gill Sans" pitchFamily="-65" charset="0"/>
          <a:ea typeface="ヒラギノ角ゴ ProN W3" pitchFamily="-65" charset="-128"/>
          <a:cs typeface="ヒラギノ角ゴ ProN W3" pitchFamily="-65" charset="-128"/>
          <a:sym typeface="Gill Sans" pitchFamily="-65" charset="0"/>
        </a:defRPr>
      </a:lvl6pPr>
      <a:lvl7pPr marL="914400" algn="ctr" rtl="0" fontAlgn="base">
        <a:spcBef>
          <a:spcPct val="0"/>
        </a:spcBef>
        <a:spcAft>
          <a:spcPct val="0"/>
        </a:spcAft>
        <a:defRPr sz="6200">
          <a:solidFill>
            <a:schemeClr val="tx1"/>
          </a:solidFill>
          <a:latin typeface="Gill Sans" pitchFamily="-65" charset="0"/>
          <a:ea typeface="ヒラギノ角ゴ ProN W3" pitchFamily="-65" charset="-128"/>
          <a:cs typeface="ヒラギノ角ゴ ProN W3" pitchFamily="-65" charset="-128"/>
          <a:sym typeface="Gill Sans" pitchFamily="-65" charset="0"/>
        </a:defRPr>
      </a:lvl7pPr>
      <a:lvl8pPr marL="1371600" algn="ctr" rtl="0" fontAlgn="base">
        <a:spcBef>
          <a:spcPct val="0"/>
        </a:spcBef>
        <a:spcAft>
          <a:spcPct val="0"/>
        </a:spcAft>
        <a:defRPr sz="6200">
          <a:solidFill>
            <a:schemeClr val="tx1"/>
          </a:solidFill>
          <a:latin typeface="Gill Sans" pitchFamily="-65" charset="0"/>
          <a:ea typeface="ヒラギノ角ゴ ProN W3" pitchFamily="-65" charset="-128"/>
          <a:cs typeface="ヒラギノ角ゴ ProN W3" pitchFamily="-65" charset="-128"/>
          <a:sym typeface="Gill Sans" pitchFamily="-65" charset="0"/>
        </a:defRPr>
      </a:lvl8pPr>
      <a:lvl9pPr marL="1828800" algn="ctr" rtl="0" fontAlgn="base">
        <a:spcBef>
          <a:spcPct val="0"/>
        </a:spcBef>
        <a:spcAft>
          <a:spcPct val="0"/>
        </a:spcAft>
        <a:defRPr sz="6200">
          <a:solidFill>
            <a:schemeClr val="tx1"/>
          </a:solidFill>
          <a:latin typeface="Gill Sans" pitchFamily="-65" charset="0"/>
          <a:ea typeface="ヒラギノ角ゴ ProN W3" pitchFamily="-65" charset="-128"/>
          <a:cs typeface="ヒラギノ角ゴ ProN W3" pitchFamily="-65" charset="-128"/>
          <a:sym typeface="Gill Sans" pitchFamily="-65" charset="0"/>
        </a:defRPr>
      </a:lvl9pPr>
    </p:titleStyle>
    <p:bodyStyle>
      <a:lvl1pPr marL="342900" indent="-342900" algn="ctr" rtl="0" eaLnBrk="0" fontAlgn="base" hangingPunct="0">
        <a:spcBef>
          <a:spcPct val="0"/>
        </a:spcBef>
        <a:spcAft>
          <a:spcPct val="0"/>
        </a:spcAft>
        <a:defRPr sz="3000">
          <a:solidFill>
            <a:schemeClr val="tx1"/>
          </a:solidFill>
          <a:latin typeface="+mn-lt"/>
          <a:ea typeface="+mn-ea"/>
          <a:cs typeface="+mn-cs"/>
          <a:sym typeface="Gill Sans" pitchFamily="-106" charset="0"/>
        </a:defRPr>
      </a:lvl1pPr>
      <a:lvl2pPr marL="742950" indent="-285750" algn="ctr" rtl="0" eaLnBrk="0" fontAlgn="base" hangingPunct="0">
        <a:spcBef>
          <a:spcPct val="0"/>
        </a:spcBef>
        <a:spcAft>
          <a:spcPct val="0"/>
        </a:spcAft>
        <a:defRPr sz="3000">
          <a:solidFill>
            <a:schemeClr val="tx1"/>
          </a:solidFill>
          <a:latin typeface="+mn-lt"/>
          <a:ea typeface="+mn-ea"/>
          <a:cs typeface="+mn-cs"/>
          <a:sym typeface="Gill Sans" pitchFamily="-106" charset="0"/>
        </a:defRPr>
      </a:lvl2pPr>
      <a:lvl3pPr marL="1143000" indent="-228600" algn="ctr" rtl="0" eaLnBrk="0" fontAlgn="base" hangingPunct="0">
        <a:spcBef>
          <a:spcPct val="0"/>
        </a:spcBef>
        <a:spcAft>
          <a:spcPct val="0"/>
        </a:spcAft>
        <a:defRPr sz="3000">
          <a:solidFill>
            <a:schemeClr val="tx1"/>
          </a:solidFill>
          <a:latin typeface="+mn-lt"/>
          <a:ea typeface="+mn-ea"/>
          <a:cs typeface="+mn-cs"/>
          <a:sym typeface="Gill Sans" pitchFamily="-106" charset="0"/>
        </a:defRPr>
      </a:lvl3pPr>
      <a:lvl4pPr marL="1600200" indent="-228600" algn="ctr" rtl="0" eaLnBrk="0" fontAlgn="base" hangingPunct="0">
        <a:spcBef>
          <a:spcPct val="0"/>
        </a:spcBef>
        <a:spcAft>
          <a:spcPct val="0"/>
        </a:spcAft>
        <a:defRPr sz="3000">
          <a:solidFill>
            <a:schemeClr val="tx1"/>
          </a:solidFill>
          <a:latin typeface="+mn-lt"/>
          <a:ea typeface="+mn-ea"/>
          <a:cs typeface="+mn-cs"/>
          <a:sym typeface="Gill Sans" pitchFamily="-106" charset="0"/>
        </a:defRPr>
      </a:lvl4pPr>
      <a:lvl5pPr marL="2057400" indent="-228600" algn="ctr" rtl="0" eaLnBrk="0" fontAlgn="base" hangingPunct="0">
        <a:spcBef>
          <a:spcPct val="0"/>
        </a:spcBef>
        <a:spcAft>
          <a:spcPct val="0"/>
        </a:spcAft>
        <a:defRPr sz="3000">
          <a:solidFill>
            <a:schemeClr val="tx1"/>
          </a:solidFill>
          <a:latin typeface="+mn-lt"/>
          <a:ea typeface="+mn-ea"/>
          <a:cs typeface="+mn-cs"/>
          <a:sym typeface="Gill Sans" pitchFamily="-106" charset="0"/>
        </a:defRPr>
      </a:lvl5pPr>
      <a:lvl6pPr marL="457200" algn="ctr" rtl="0" fontAlgn="base">
        <a:spcBef>
          <a:spcPct val="0"/>
        </a:spcBef>
        <a:spcAft>
          <a:spcPct val="0"/>
        </a:spcAft>
        <a:defRPr sz="3000">
          <a:solidFill>
            <a:schemeClr val="tx1"/>
          </a:solidFill>
          <a:latin typeface="+mn-lt"/>
          <a:ea typeface="+mn-ea"/>
          <a:cs typeface="+mn-cs"/>
          <a:sym typeface="Gill Sans" pitchFamily="-65" charset="0"/>
        </a:defRPr>
      </a:lvl6pPr>
      <a:lvl7pPr marL="914400" algn="ctr" rtl="0" fontAlgn="base">
        <a:spcBef>
          <a:spcPct val="0"/>
        </a:spcBef>
        <a:spcAft>
          <a:spcPct val="0"/>
        </a:spcAft>
        <a:defRPr sz="3000">
          <a:solidFill>
            <a:schemeClr val="tx1"/>
          </a:solidFill>
          <a:latin typeface="+mn-lt"/>
          <a:ea typeface="+mn-ea"/>
          <a:cs typeface="+mn-cs"/>
          <a:sym typeface="Gill Sans" pitchFamily="-65" charset="0"/>
        </a:defRPr>
      </a:lvl7pPr>
      <a:lvl8pPr marL="1371600" algn="ctr" rtl="0" fontAlgn="base">
        <a:spcBef>
          <a:spcPct val="0"/>
        </a:spcBef>
        <a:spcAft>
          <a:spcPct val="0"/>
        </a:spcAft>
        <a:defRPr sz="3000">
          <a:solidFill>
            <a:schemeClr val="tx1"/>
          </a:solidFill>
          <a:latin typeface="+mn-lt"/>
          <a:ea typeface="+mn-ea"/>
          <a:cs typeface="+mn-cs"/>
          <a:sym typeface="Gill Sans" pitchFamily="-65" charset="0"/>
        </a:defRPr>
      </a:lvl8pPr>
      <a:lvl9pPr marL="1828800" algn="ctr" rtl="0" fontAlgn="base">
        <a:spcBef>
          <a:spcPct val="0"/>
        </a:spcBef>
        <a:spcAft>
          <a:spcPct val="0"/>
        </a:spcAft>
        <a:defRPr sz="3000">
          <a:solidFill>
            <a:schemeClr val="tx1"/>
          </a:solidFill>
          <a:latin typeface="+mn-lt"/>
          <a:ea typeface="+mn-ea"/>
          <a:cs typeface="+mn-cs"/>
          <a:sym typeface="Gill Sans" pitchFamily="-65"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99330" name="Rectangle 1"/>
          <p:cNvSpPr>
            <a:spLocks noChangeArrowheads="1"/>
          </p:cNvSpPr>
          <p:nvPr>
            <p:ph type="title"/>
          </p:nvPr>
        </p:nvSpPr>
        <p:spPr bwMode="auto">
          <a:xfrm>
            <a:off x="1587500" y="241300"/>
            <a:ext cx="13081000" cy="2286000"/>
          </a:xfrm>
          <a:prstGeom prst="rect">
            <a:avLst/>
          </a:prstGeom>
          <a:noFill/>
          <a:ln w="12700">
            <a:noFill/>
            <a:miter lim="800000"/>
            <a:headEnd/>
            <a:tailEnd/>
          </a:ln>
        </p:spPr>
        <p:txBody>
          <a:bodyPr vert="horz" wrap="square" lIns="38100" tIns="38100" rIns="38100" bIns="38100" numCol="1" anchor="ctr" anchorCtr="0" compatLnSpc="1">
            <a:prstTxWarp prst="textNoShape">
              <a:avLst/>
            </a:prstTxWarp>
          </a:bodyPr>
          <a:lstStyle/>
          <a:p>
            <a:pPr lvl="0"/>
            <a:r>
              <a:rPr lang="en-US">
                <a:sym typeface="Gill Sans" pitchFamily="-106" charset="0"/>
              </a:rPr>
              <a:t>Click to edit Master title style</a:t>
            </a:r>
          </a:p>
        </p:txBody>
      </p:sp>
    </p:spTree>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transition/>
  <p:txStyles>
    <p:titleStyle>
      <a:lvl1pPr algn="ctr" rtl="0" eaLnBrk="0" fontAlgn="base" hangingPunct="0">
        <a:spcBef>
          <a:spcPct val="0"/>
        </a:spcBef>
        <a:spcAft>
          <a:spcPct val="0"/>
        </a:spcAft>
        <a:defRPr sz="7400">
          <a:solidFill>
            <a:schemeClr val="tx1"/>
          </a:solidFill>
          <a:latin typeface="+mj-lt"/>
          <a:ea typeface="+mj-ea"/>
          <a:cs typeface="+mj-cs"/>
          <a:sym typeface="Gill Sans" pitchFamily="-106" charset="0"/>
        </a:defRPr>
      </a:lvl1pPr>
      <a:lvl2pPr algn="ctr" rtl="0" eaLnBrk="0" fontAlgn="base" hangingPunct="0">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106" charset="0"/>
        </a:defRPr>
      </a:lvl2pPr>
      <a:lvl3pPr algn="ctr" rtl="0" eaLnBrk="0" fontAlgn="base" hangingPunct="0">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106" charset="0"/>
        </a:defRPr>
      </a:lvl3pPr>
      <a:lvl4pPr algn="ctr" rtl="0" eaLnBrk="0" fontAlgn="base" hangingPunct="0">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106" charset="0"/>
        </a:defRPr>
      </a:lvl4pPr>
      <a:lvl5pPr algn="ctr" rtl="0" eaLnBrk="0" fontAlgn="base" hangingPunct="0">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106" charset="0"/>
        </a:defRPr>
      </a:lvl5pPr>
      <a:lvl6pPr marL="457200" algn="ctr" rtl="0" fontAlgn="base">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65" charset="0"/>
        </a:defRPr>
      </a:lvl6pPr>
      <a:lvl7pPr marL="914400" algn="ctr" rtl="0" fontAlgn="base">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65" charset="0"/>
        </a:defRPr>
      </a:lvl7pPr>
      <a:lvl8pPr marL="1371600" algn="ctr" rtl="0" fontAlgn="base">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65" charset="0"/>
        </a:defRPr>
      </a:lvl8pPr>
      <a:lvl9pPr marL="1828800" algn="ctr" rtl="0" fontAlgn="base">
        <a:spcBef>
          <a:spcPct val="0"/>
        </a:spcBef>
        <a:spcAft>
          <a:spcPct val="0"/>
        </a:spcAft>
        <a:defRPr sz="7400">
          <a:solidFill>
            <a:schemeClr val="tx1"/>
          </a:solidFill>
          <a:latin typeface="Gill Sans" pitchFamily="-65" charset="0"/>
          <a:ea typeface="ヒラギノ角ゴ ProN W3" pitchFamily="-65" charset="-128"/>
          <a:cs typeface="ヒラギノ角ゴ ProN W3" pitchFamily="-65" charset="-128"/>
          <a:sym typeface="Gill Sans" pitchFamily="-65" charset="0"/>
        </a:defRPr>
      </a:lvl9pPr>
    </p:titleStyle>
    <p:bodyStyle>
      <a:lvl1pPr marL="698500" indent="-444500" algn="l" rtl="0" eaLnBrk="0" fontAlgn="base" hangingPunct="0">
        <a:spcBef>
          <a:spcPts val="2200"/>
        </a:spcBef>
        <a:spcAft>
          <a:spcPct val="0"/>
        </a:spcAft>
        <a:buSzPct val="171000"/>
        <a:buFont typeface="Gill Sans" pitchFamily="-106" charset="0"/>
        <a:buChar char="•"/>
        <a:defRPr sz="3600">
          <a:solidFill>
            <a:schemeClr val="tx1"/>
          </a:solidFill>
          <a:latin typeface="+mn-lt"/>
          <a:ea typeface="+mn-ea"/>
          <a:cs typeface="+mn-cs"/>
          <a:sym typeface="Gill Sans" pitchFamily="-106" charset="0"/>
        </a:defRPr>
      </a:lvl1pPr>
      <a:lvl2pPr marL="1041400" indent="-444500" algn="l" rtl="0" eaLnBrk="0" fontAlgn="base" hangingPunct="0">
        <a:spcBef>
          <a:spcPts val="2200"/>
        </a:spcBef>
        <a:spcAft>
          <a:spcPct val="0"/>
        </a:spcAft>
        <a:buSzPct val="171000"/>
        <a:buFont typeface="Gill Sans" pitchFamily="-106" charset="0"/>
        <a:buChar char="•"/>
        <a:defRPr sz="3600">
          <a:solidFill>
            <a:schemeClr val="tx1"/>
          </a:solidFill>
          <a:latin typeface="+mn-lt"/>
          <a:ea typeface="+mn-ea"/>
          <a:cs typeface="+mn-cs"/>
          <a:sym typeface="Gill Sans" pitchFamily="-106" charset="0"/>
        </a:defRPr>
      </a:lvl2pPr>
      <a:lvl3pPr marL="1384300" indent="-444500" algn="l" rtl="0" eaLnBrk="0" fontAlgn="base" hangingPunct="0">
        <a:spcBef>
          <a:spcPts val="2200"/>
        </a:spcBef>
        <a:spcAft>
          <a:spcPct val="0"/>
        </a:spcAft>
        <a:buSzPct val="171000"/>
        <a:buFont typeface="Gill Sans" pitchFamily="-106" charset="0"/>
        <a:buChar char="•"/>
        <a:defRPr sz="3600">
          <a:solidFill>
            <a:schemeClr val="tx1"/>
          </a:solidFill>
          <a:latin typeface="+mn-lt"/>
          <a:ea typeface="+mn-ea"/>
          <a:cs typeface="+mn-cs"/>
          <a:sym typeface="Gill Sans" pitchFamily="-106" charset="0"/>
        </a:defRPr>
      </a:lvl3pPr>
      <a:lvl4pPr marL="1739900" indent="-444500" algn="l" rtl="0" eaLnBrk="0" fontAlgn="base" hangingPunct="0">
        <a:spcBef>
          <a:spcPts val="2200"/>
        </a:spcBef>
        <a:spcAft>
          <a:spcPct val="0"/>
        </a:spcAft>
        <a:buSzPct val="171000"/>
        <a:buFont typeface="Gill Sans" pitchFamily="-106" charset="0"/>
        <a:buChar char="•"/>
        <a:defRPr sz="3600">
          <a:solidFill>
            <a:schemeClr val="tx1"/>
          </a:solidFill>
          <a:latin typeface="+mn-lt"/>
          <a:ea typeface="+mn-ea"/>
          <a:cs typeface="+mn-cs"/>
          <a:sym typeface="Gill Sans" pitchFamily="-106" charset="0"/>
        </a:defRPr>
      </a:lvl4pPr>
      <a:lvl5pPr marL="2082800" indent="-444500" algn="l" rtl="0" eaLnBrk="0" fontAlgn="base" hangingPunct="0">
        <a:spcBef>
          <a:spcPts val="2200"/>
        </a:spcBef>
        <a:spcAft>
          <a:spcPct val="0"/>
        </a:spcAft>
        <a:buSzPct val="171000"/>
        <a:buFont typeface="Gill Sans" pitchFamily="-106" charset="0"/>
        <a:buChar char="•"/>
        <a:defRPr sz="3600">
          <a:solidFill>
            <a:schemeClr val="tx1"/>
          </a:solidFill>
          <a:latin typeface="+mn-lt"/>
          <a:ea typeface="+mn-ea"/>
          <a:cs typeface="+mn-cs"/>
          <a:sym typeface="Gill Sans" pitchFamily="-106" charset="0"/>
        </a:defRPr>
      </a:lvl5pPr>
      <a:lvl6pPr marL="2540000" indent="-444500" algn="l" rtl="0" fontAlgn="base">
        <a:spcBef>
          <a:spcPts val="2200"/>
        </a:spcBef>
        <a:spcAft>
          <a:spcPct val="0"/>
        </a:spcAft>
        <a:buSzPct val="171000"/>
        <a:buFont typeface="Gill Sans" pitchFamily="-65" charset="0"/>
        <a:buChar char="•"/>
        <a:defRPr sz="3600">
          <a:solidFill>
            <a:schemeClr val="tx1"/>
          </a:solidFill>
          <a:latin typeface="+mn-lt"/>
          <a:ea typeface="+mn-ea"/>
          <a:cs typeface="+mn-cs"/>
          <a:sym typeface="Gill Sans" pitchFamily="-65" charset="0"/>
        </a:defRPr>
      </a:lvl6pPr>
      <a:lvl7pPr marL="2997200" indent="-444500" algn="l" rtl="0" fontAlgn="base">
        <a:spcBef>
          <a:spcPts val="2200"/>
        </a:spcBef>
        <a:spcAft>
          <a:spcPct val="0"/>
        </a:spcAft>
        <a:buSzPct val="171000"/>
        <a:buFont typeface="Gill Sans" pitchFamily="-65" charset="0"/>
        <a:buChar char="•"/>
        <a:defRPr sz="3600">
          <a:solidFill>
            <a:schemeClr val="tx1"/>
          </a:solidFill>
          <a:latin typeface="+mn-lt"/>
          <a:ea typeface="+mn-ea"/>
          <a:cs typeface="+mn-cs"/>
          <a:sym typeface="Gill Sans" pitchFamily="-65" charset="0"/>
        </a:defRPr>
      </a:lvl7pPr>
      <a:lvl8pPr marL="3454400" indent="-444500" algn="l" rtl="0" fontAlgn="base">
        <a:spcBef>
          <a:spcPts val="2200"/>
        </a:spcBef>
        <a:spcAft>
          <a:spcPct val="0"/>
        </a:spcAft>
        <a:buSzPct val="171000"/>
        <a:buFont typeface="Gill Sans" pitchFamily="-65" charset="0"/>
        <a:buChar char="•"/>
        <a:defRPr sz="3600">
          <a:solidFill>
            <a:schemeClr val="tx1"/>
          </a:solidFill>
          <a:latin typeface="+mn-lt"/>
          <a:ea typeface="+mn-ea"/>
          <a:cs typeface="+mn-cs"/>
          <a:sym typeface="Gill Sans" pitchFamily="-65" charset="0"/>
        </a:defRPr>
      </a:lvl8pPr>
      <a:lvl9pPr marL="3911600" indent="-444500" algn="l" rtl="0" fontAlgn="base">
        <a:spcBef>
          <a:spcPts val="2200"/>
        </a:spcBef>
        <a:spcAft>
          <a:spcPct val="0"/>
        </a:spcAft>
        <a:buSzPct val="171000"/>
        <a:buFont typeface="Gill Sans" pitchFamily="-65" charset="0"/>
        <a:buChar char="•"/>
        <a:defRPr sz="3600">
          <a:solidFill>
            <a:schemeClr val="tx1"/>
          </a:solidFill>
          <a:latin typeface="+mn-lt"/>
          <a:ea typeface="+mn-ea"/>
          <a:cs typeface="+mn-cs"/>
          <a:sym typeface="Gill Sans" pitchFamily="-65"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5.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73058" name="Picture 4"/>
          <p:cNvPicPr>
            <a:picLocks noChangeAspect="1"/>
          </p:cNvPicPr>
          <p:nvPr/>
        </p:nvPicPr>
        <p:blipFill>
          <a:blip r:embed="rId2"/>
          <a:srcRect/>
          <a:stretch>
            <a:fillRect/>
          </a:stretch>
        </p:blipFill>
        <p:spPr bwMode="auto">
          <a:xfrm>
            <a:off x="0" y="0"/>
            <a:ext cx="16256000" cy="9144000"/>
          </a:xfrm>
          <a:prstGeom prst="rect">
            <a:avLst/>
          </a:prstGeom>
          <a:noFill/>
          <a:ln w="9525">
            <a:noFill/>
            <a:miter lim="800000"/>
            <a:headEnd/>
            <a:tailEnd/>
          </a:ln>
        </p:spPr>
      </p:pic>
      <p:sp>
        <p:nvSpPr>
          <p:cNvPr id="173059" name="TextBox 3"/>
          <p:cNvSpPr txBox="1">
            <a:spLocks noChangeArrowheads="1"/>
          </p:cNvSpPr>
          <p:nvPr/>
        </p:nvSpPr>
        <p:spPr bwMode="auto">
          <a:xfrm>
            <a:off x="5765800" y="5638800"/>
            <a:ext cx="6248400" cy="769938"/>
          </a:xfrm>
          <a:prstGeom prst="rect">
            <a:avLst/>
          </a:prstGeom>
          <a:noFill/>
          <a:ln w="9525">
            <a:noFill/>
            <a:miter lim="800000"/>
            <a:headEnd/>
            <a:tailEnd/>
          </a:ln>
        </p:spPr>
        <p:txBody>
          <a:bodyPr>
            <a:prstTxWarp prst="textNoShape">
              <a:avLst/>
            </a:prstTxWarp>
            <a:spAutoFit/>
          </a:bodyPr>
          <a:lstStyle/>
          <a:p>
            <a:r>
              <a:rPr lang="en-US" sz="4400">
                <a:ea typeface="Gill Sans" pitchFamily="-106" charset="0"/>
                <a:cs typeface="Gill Sans" pitchFamily="-106" charset="0"/>
              </a:rPr>
              <a:t>The Formula of  Vision</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82274" name="Picture 7"/>
          <p:cNvPicPr>
            <a:picLocks noChangeAspect="1"/>
          </p:cNvPicPr>
          <p:nvPr/>
        </p:nvPicPr>
        <p:blipFill>
          <a:blip r:embed="rId2"/>
          <a:srcRect/>
          <a:stretch>
            <a:fillRect/>
          </a:stretch>
        </p:blipFill>
        <p:spPr bwMode="auto">
          <a:xfrm>
            <a:off x="0" y="0"/>
            <a:ext cx="16256000" cy="9144000"/>
          </a:xfrm>
          <a:prstGeom prst="rect">
            <a:avLst/>
          </a:prstGeom>
          <a:noFill/>
          <a:ln w="9525">
            <a:noFill/>
            <a:miter lim="800000"/>
            <a:headEnd/>
            <a:tailEnd/>
          </a:ln>
        </p:spPr>
      </p:pic>
      <p:sp>
        <p:nvSpPr>
          <p:cNvPr id="182275" name="Rectangle 2"/>
          <p:cNvSpPr txBox="1">
            <a:spLocks noChangeArrowheads="1"/>
          </p:cNvSpPr>
          <p:nvPr/>
        </p:nvSpPr>
        <p:spPr bwMode="auto">
          <a:xfrm>
            <a:off x="549275" y="92075"/>
            <a:ext cx="13369925" cy="7451725"/>
          </a:xfrm>
          <a:prstGeom prst="rect">
            <a:avLst/>
          </a:prstGeom>
          <a:noFill/>
          <a:ln w="12700">
            <a:noFill/>
            <a:miter lim="800000"/>
            <a:headEnd/>
            <a:tailEnd/>
          </a:ln>
        </p:spPr>
        <p:txBody>
          <a:bodyPr lIns="38100" tIns="38100" rIns="38100" bIns="38100" anchor="b">
            <a:prstTxWarp prst="textNoShape">
              <a:avLst/>
            </a:prstTxWarp>
          </a:bodyPr>
          <a:lstStyle/>
          <a:p>
            <a:pPr algn="l" eaLnBrk="0" hangingPunct="0"/>
            <a:r>
              <a:rPr lang="en-US" sz="6600"/>
              <a:t>History of Outreach</a:t>
            </a:r>
          </a:p>
          <a:p>
            <a:pPr algn="l" eaLnBrk="0" hangingPunct="0"/>
            <a:endParaRPr lang="en-US" b="1"/>
          </a:p>
          <a:p>
            <a:pPr algn="l" eaLnBrk="0" hangingPunct="0"/>
            <a:r>
              <a:rPr lang="en-US" b="1"/>
              <a:t>Prison Ministry - 1st Century AD</a:t>
            </a:r>
          </a:p>
          <a:p>
            <a:pPr algn="l" eaLnBrk="0" hangingPunct="0"/>
            <a:r>
              <a:rPr lang="en-US"/>
              <a:t>Unfortunately, this target audience very rarely attends the local church.</a:t>
            </a:r>
          </a:p>
          <a:p>
            <a:pPr algn="l" eaLnBrk="0" hangingPunct="0"/>
            <a:endParaRPr lang="en-US" b="1"/>
          </a:p>
          <a:p>
            <a:pPr algn="l" eaLnBrk="0" hangingPunct="0"/>
            <a:r>
              <a:rPr lang="en-US" b="1"/>
              <a:t>Benevolence - 1st Century AD (Acts 6)</a:t>
            </a:r>
          </a:p>
          <a:p>
            <a:pPr algn="l" eaLnBrk="0" hangingPunct="0"/>
            <a:r>
              <a:rPr lang="en-US"/>
              <a:t>Although needed, it is not an effective strategy in a self-sufficient western culture.</a:t>
            </a:r>
          </a:p>
          <a:p>
            <a:pPr algn="l" eaLnBrk="0" hangingPunct="0"/>
            <a:endParaRPr lang="en-US"/>
          </a:p>
          <a:p>
            <a:pPr algn="l" eaLnBrk="0" hangingPunct="0"/>
            <a:r>
              <a:rPr lang="en-US" b="1"/>
              <a:t>Sunday School - 1780s</a:t>
            </a:r>
          </a:p>
          <a:p>
            <a:pPr algn="l" eaLnBrk="0" hangingPunct="0"/>
            <a:r>
              <a:rPr lang="en-US"/>
              <a:t>By 1970 the term encompassed an exhaustive list of strategies to teach the Bible.</a:t>
            </a:r>
          </a:p>
          <a:p>
            <a:pPr algn="l" eaLnBrk="0" hangingPunct="0"/>
            <a:endParaRPr lang="en-US"/>
          </a:p>
        </p:txBody>
      </p:sp>
    </p:spTree>
  </p:cSld>
  <p:clrMapOvr>
    <a:masterClrMapping/>
  </p:clrMapOvr>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83298" name="Picture 4"/>
          <p:cNvPicPr>
            <a:picLocks noChangeAspect="1"/>
          </p:cNvPicPr>
          <p:nvPr/>
        </p:nvPicPr>
        <p:blipFill>
          <a:blip r:embed="rId2"/>
          <a:srcRect/>
          <a:stretch>
            <a:fillRect/>
          </a:stretch>
        </p:blipFill>
        <p:spPr bwMode="auto">
          <a:xfrm>
            <a:off x="0" y="0"/>
            <a:ext cx="16256000" cy="9144000"/>
          </a:xfrm>
          <a:prstGeom prst="rect">
            <a:avLst/>
          </a:prstGeom>
          <a:noFill/>
          <a:ln w="9525">
            <a:noFill/>
            <a:miter lim="800000"/>
            <a:headEnd/>
            <a:tailEnd/>
          </a:ln>
        </p:spPr>
      </p:pic>
      <p:sp>
        <p:nvSpPr>
          <p:cNvPr id="183299" name="Rectangle 3"/>
          <p:cNvSpPr>
            <a:spLocks/>
          </p:cNvSpPr>
          <p:nvPr/>
        </p:nvSpPr>
        <p:spPr bwMode="auto">
          <a:xfrm>
            <a:off x="1104900" y="2451100"/>
            <a:ext cx="12560300" cy="4241800"/>
          </a:xfrm>
          <a:prstGeom prst="rect">
            <a:avLst/>
          </a:prstGeom>
          <a:noFill/>
          <a:ln w="12700">
            <a:noFill/>
            <a:miter lim="800000"/>
            <a:headEnd/>
            <a:tailEnd/>
          </a:ln>
        </p:spPr>
        <p:txBody>
          <a:bodyPr lIns="0" tIns="0" rIns="0" bIns="0" anchor="ctr">
            <a:prstTxWarp prst="textNoShape">
              <a:avLst/>
            </a:prstTxWarp>
          </a:bodyPr>
          <a:lstStyle/>
          <a:p>
            <a:pPr algn="l">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lang="en-US">
              <a:solidFill>
                <a:schemeClr val="tx1"/>
              </a:solidFill>
              <a:ea typeface="Gill Sans" pitchFamily="-106" charset="0"/>
              <a:cs typeface="Gill Sans" pitchFamily="-106" charset="0"/>
            </a:endParaRPr>
          </a:p>
        </p:txBody>
      </p:sp>
      <p:sp>
        <p:nvSpPr>
          <p:cNvPr id="183300" name="Rectangle 2"/>
          <p:cNvSpPr txBox="1">
            <a:spLocks noChangeArrowheads="1"/>
          </p:cNvSpPr>
          <p:nvPr/>
        </p:nvSpPr>
        <p:spPr bwMode="auto">
          <a:xfrm>
            <a:off x="549275" y="92075"/>
            <a:ext cx="13369925" cy="7375525"/>
          </a:xfrm>
          <a:prstGeom prst="rect">
            <a:avLst/>
          </a:prstGeom>
          <a:noFill/>
          <a:ln w="12700">
            <a:noFill/>
            <a:miter lim="800000"/>
            <a:headEnd/>
            <a:tailEnd/>
          </a:ln>
        </p:spPr>
        <p:txBody>
          <a:bodyPr lIns="38100" tIns="38100" rIns="38100" bIns="38100" anchor="b">
            <a:prstTxWarp prst="textNoShape">
              <a:avLst/>
            </a:prstTxWarp>
          </a:bodyPr>
          <a:lstStyle/>
          <a:p>
            <a:pPr algn="l" eaLnBrk="0" hangingPunct="0"/>
            <a:r>
              <a:rPr lang="en-US" sz="6600"/>
              <a:t>History of Outreach</a:t>
            </a:r>
          </a:p>
          <a:p>
            <a:pPr algn="l" eaLnBrk="0" hangingPunct="0"/>
            <a:endParaRPr lang="en-US"/>
          </a:p>
          <a:p>
            <a:pPr algn="l" eaLnBrk="0" hangingPunct="0"/>
            <a:r>
              <a:rPr lang="en-US" sz="3300" b="1"/>
              <a:t>Revivals and Crusades – 1890s</a:t>
            </a:r>
          </a:p>
          <a:p>
            <a:pPr algn="l" eaLnBrk="0" hangingPunct="0"/>
            <a:r>
              <a:rPr lang="en-US" sz="3300"/>
              <a:t>It is estimated that only 1-2% of converts from an American Christ Crusade are actually still in church one year after their “conversion.”</a:t>
            </a:r>
            <a:endParaRPr lang="en-US" sz="3300">
              <a:solidFill>
                <a:schemeClr val="tx1"/>
              </a:solidFill>
              <a:ea typeface="Gill Sans" pitchFamily="-106" charset="0"/>
              <a:cs typeface="Gill Sans" pitchFamily="-106" charset="0"/>
            </a:endParaRPr>
          </a:p>
          <a:p>
            <a:pPr algn="l" eaLnBrk="0" hangingPunct="0"/>
            <a:endParaRPr lang="en-US" sz="3300"/>
          </a:p>
          <a:p>
            <a:pPr algn="l" eaLnBrk="0" hangingPunct="0"/>
            <a:r>
              <a:rPr lang="en-US" sz="3300" b="1"/>
              <a:t>Visitation - 1900s</a:t>
            </a:r>
          </a:p>
          <a:p>
            <a:pPr algn="l" eaLnBrk="0" hangingPunct="0"/>
            <a:r>
              <a:rPr lang="en-US" sz="3300"/>
              <a:t>Difficult due to changing demographics - members in many counties commuting great distances to church rather than living in the community where the church is located.</a:t>
            </a:r>
          </a:p>
          <a:p>
            <a:pPr algn="l" eaLnBrk="0" hangingPunct="0"/>
            <a:endParaRPr lang="en-US" sz="3300"/>
          </a:p>
          <a:p>
            <a:pPr algn="l" eaLnBrk="0" hangingPunct="0"/>
            <a:r>
              <a:rPr lang="en-US" sz="3300" b="1"/>
              <a:t>Tracts - 1940s</a:t>
            </a:r>
          </a:p>
          <a:p>
            <a:pPr algn="l" eaLnBrk="0" hangingPunct="0"/>
            <a:r>
              <a:rPr lang="en-US" sz="3300"/>
              <a:t>They provide no ability for follow up and often come with preconceived notions and varying messages.</a:t>
            </a:r>
            <a:endParaRPr lang="en-US" sz="3300">
              <a:solidFill>
                <a:schemeClr val="tx1"/>
              </a:solidFill>
              <a:ea typeface="Gill Sans" pitchFamily="-106" charset="0"/>
              <a:cs typeface="Gill Sans" pitchFamily="-106" charset="0"/>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84322" name="Picture 4"/>
          <p:cNvPicPr>
            <a:picLocks noChangeAspect="1"/>
          </p:cNvPicPr>
          <p:nvPr/>
        </p:nvPicPr>
        <p:blipFill>
          <a:blip r:embed="rId2"/>
          <a:srcRect/>
          <a:stretch>
            <a:fillRect/>
          </a:stretch>
        </p:blipFill>
        <p:spPr bwMode="auto">
          <a:xfrm>
            <a:off x="0" y="0"/>
            <a:ext cx="16256000" cy="9144000"/>
          </a:xfrm>
          <a:prstGeom prst="rect">
            <a:avLst/>
          </a:prstGeom>
          <a:noFill/>
          <a:ln w="9525">
            <a:noFill/>
            <a:miter lim="800000"/>
            <a:headEnd/>
            <a:tailEnd/>
          </a:ln>
        </p:spPr>
      </p:pic>
      <p:sp>
        <p:nvSpPr>
          <p:cNvPr id="184323" name="Rectangle 3"/>
          <p:cNvSpPr>
            <a:spLocks/>
          </p:cNvSpPr>
          <p:nvPr/>
        </p:nvSpPr>
        <p:spPr bwMode="auto">
          <a:xfrm>
            <a:off x="1422400" y="3067050"/>
            <a:ext cx="12547600" cy="2997200"/>
          </a:xfrm>
          <a:prstGeom prst="rect">
            <a:avLst/>
          </a:prstGeom>
          <a:noFill/>
          <a:ln w="12700">
            <a:noFill/>
            <a:miter lim="800000"/>
            <a:headEnd/>
            <a:tailEnd/>
          </a:ln>
        </p:spPr>
        <p:txBody>
          <a:bodyPr lIns="0" tIns="0" rIns="0" bIns="0" anchor="ctr">
            <a:prstTxWarp prst="textNoShape">
              <a:avLst/>
            </a:prstTxWarp>
          </a:bodyPr>
          <a:lstStyle/>
          <a:p>
            <a:pPr algn="l"/>
            <a:endParaRPr lang="en-US" sz="4000">
              <a:solidFill>
                <a:schemeClr val="tx1"/>
              </a:solidFill>
              <a:ea typeface="Gill Sans" pitchFamily="-106" charset="0"/>
              <a:cs typeface="Gill Sans" pitchFamily="-106" charset="0"/>
            </a:endParaRPr>
          </a:p>
        </p:txBody>
      </p:sp>
      <p:sp>
        <p:nvSpPr>
          <p:cNvPr id="184324" name="Rectangle 2"/>
          <p:cNvSpPr txBox="1">
            <a:spLocks noChangeArrowheads="1"/>
          </p:cNvSpPr>
          <p:nvPr/>
        </p:nvSpPr>
        <p:spPr bwMode="auto">
          <a:xfrm>
            <a:off x="549275" y="92075"/>
            <a:ext cx="13293725" cy="5927725"/>
          </a:xfrm>
          <a:prstGeom prst="rect">
            <a:avLst/>
          </a:prstGeom>
          <a:noFill/>
          <a:ln w="12700">
            <a:noFill/>
            <a:miter lim="800000"/>
            <a:headEnd/>
            <a:tailEnd/>
          </a:ln>
        </p:spPr>
        <p:txBody>
          <a:bodyPr lIns="38100" tIns="38100" rIns="38100" bIns="38100" anchor="b">
            <a:prstTxWarp prst="textNoShape">
              <a:avLst/>
            </a:prstTxWarp>
          </a:bodyPr>
          <a:lstStyle/>
          <a:p>
            <a:pPr algn="l" eaLnBrk="0" hangingPunct="0"/>
            <a:r>
              <a:rPr lang="en-US" sz="6600"/>
              <a:t>History of Outreach</a:t>
            </a:r>
          </a:p>
          <a:p>
            <a:pPr algn="l" eaLnBrk="0" hangingPunct="0"/>
            <a:endParaRPr lang="en-US"/>
          </a:p>
          <a:p>
            <a:pPr algn="l" eaLnBrk="0" hangingPunct="0"/>
            <a:r>
              <a:rPr lang="en-US" b="1"/>
              <a:t>Bus Ministry - 1960s</a:t>
            </a:r>
          </a:p>
          <a:p>
            <a:pPr algn="l" eaLnBrk="0" hangingPunct="0"/>
            <a:r>
              <a:rPr lang="en-US"/>
              <a:t>Discipline and reinforcing bad parental behavior make this a less effective strategy.</a:t>
            </a:r>
          </a:p>
          <a:p>
            <a:pPr algn="l" eaLnBrk="0" hangingPunct="0"/>
            <a:endParaRPr lang="en-US"/>
          </a:p>
          <a:p>
            <a:pPr algn="l" eaLnBrk="0" hangingPunct="0"/>
            <a:r>
              <a:rPr lang="en-US" b="1"/>
              <a:t>TV Ministry - 1970s</a:t>
            </a:r>
          </a:p>
          <a:p>
            <a:pPr algn="l" eaLnBrk="0" hangingPunct="0"/>
            <a:r>
              <a:rPr lang="en-US"/>
              <a:t>This effort often exhausts budget, does not allow for true relational discipleship and most churches cannot produce the quality to compare to the other 500 channels offered in most.</a:t>
            </a:r>
            <a:endParaRPr lang="en-US">
              <a:solidFill>
                <a:schemeClr val="tx1"/>
              </a:solidFill>
              <a:ea typeface="Gill Sans" pitchFamily="-106" charset="0"/>
              <a:cs typeface="Gill Sans" pitchFamily="-106" charset="0"/>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85346" name="Picture 4"/>
          <p:cNvPicPr>
            <a:picLocks noChangeAspect="1"/>
          </p:cNvPicPr>
          <p:nvPr/>
        </p:nvPicPr>
        <p:blipFill>
          <a:blip r:embed="rId2"/>
          <a:srcRect/>
          <a:stretch>
            <a:fillRect/>
          </a:stretch>
        </p:blipFill>
        <p:spPr bwMode="auto">
          <a:xfrm>
            <a:off x="0" y="0"/>
            <a:ext cx="16256000" cy="9144000"/>
          </a:xfrm>
          <a:prstGeom prst="rect">
            <a:avLst/>
          </a:prstGeom>
          <a:noFill/>
          <a:ln w="9525">
            <a:noFill/>
            <a:miter lim="800000"/>
            <a:headEnd/>
            <a:tailEnd/>
          </a:ln>
        </p:spPr>
      </p:pic>
      <p:sp>
        <p:nvSpPr>
          <p:cNvPr id="185347" name="Rectangle 3"/>
          <p:cNvSpPr>
            <a:spLocks/>
          </p:cNvSpPr>
          <p:nvPr/>
        </p:nvSpPr>
        <p:spPr bwMode="auto">
          <a:xfrm>
            <a:off x="1422400" y="3067050"/>
            <a:ext cx="12547600" cy="2997200"/>
          </a:xfrm>
          <a:prstGeom prst="rect">
            <a:avLst/>
          </a:prstGeom>
          <a:noFill/>
          <a:ln w="12700">
            <a:noFill/>
            <a:miter lim="800000"/>
            <a:headEnd/>
            <a:tailEnd/>
          </a:ln>
        </p:spPr>
        <p:txBody>
          <a:bodyPr lIns="0" tIns="0" rIns="0" bIns="0" anchor="ctr">
            <a:prstTxWarp prst="textNoShape">
              <a:avLst/>
            </a:prstTxWarp>
          </a:bodyPr>
          <a:lstStyle/>
          <a:p>
            <a:pPr algn="l"/>
            <a:endParaRPr lang="en-US" sz="4000">
              <a:solidFill>
                <a:schemeClr val="tx1"/>
              </a:solidFill>
              <a:ea typeface="Gill Sans" pitchFamily="-106" charset="0"/>
              <a:cs typeface="Gill Sans" pitchFamily="-106" charset="0"/>
            </a:endParaRPr>
          </a:p>
        </p:txBody>
      </p:sp>
      <p:sp>
        <p:nvSpPr>
          <p:cNvPr id="185348" name="Rectangle 2"/>
          <p:cNvSpPr txBox="1">
            <a:spLocks noChangeArrowheads="1"/>
          </p:cNvSpPr>
          <p:nvPr/>
        </p:nvSpPr>
        <p:spPr bwMode="auto">
          <a:xfrm>
            <a:off x="549275" y="92075"/>
            <a:ext cx="13217525" cy="5241925"/>
          </a:xfrm>
          <a:prstGeom prst="rect">
            <a:avLst/>
          </a:prstGeom>
          <a:noFill/>
          <a:ln w="12700">
            <a:noFill/>
            <a:miter lim="800000"/>
            <a:headEnd/>
            <a:tailEnd/>
          </a:ln>
        </p:spPr>
        <p:txBody>
          <a:bodyPr lIns="38100" tIns="38100" rIns="38100" bIns="38100" anchor="b">
            <a:prstTxWarp prst="textNoShape">
              <a:avLst/>
            </a:prstTxWarp>
          </a:bodyPr>
          <a:lstStyle/>
          <a:p>
            <a:pPr algn="l" eaLnBrk="0" hangingPunct="0"/>
            <a:r>
              <a:rPr lang="en-US" sz="6600"/>
              <a:t>Programs vs. Relationships</a:t>
            </a:r>
          </a:p>
          <a:p>
            <a:pPr algn="l" eaLnBrk="0" hangingPunct="0"/>
            <a:endParaRPr lang="en-US"/>
          </a:p>
          <a:p>
            <a:pPr algn="l" eaLnBrk="0" hangingPunct="0"/>
            <a:r>
              <a:rPr lang="en-US"/>
              <a:t>Many of the “older methods” of Outreach in churches were built around events and programs that were designed to attract people to attend. Many of these methods, while still helpful in certain settings, are less effective than Outreach methods that build on relationships. </a:t>
            </a:r>
          </a:p>
          <a:p>
            <a:pPr algn="l" eaLnBrk="0" hangingPunct="0"/>
            <a:endParaRPr lang="en-US"/>
          </a:p>
          <a:p>
            <a:pPr algn="l" eaLnBrk="0" hangingPunct="0"/>
            <a:r>
              <a:rPr lang="en-US"/>
              <a:t>86% of people currently attending a church, started because a friend or family member invited them.</a:t>
            </a:r>
            <a:endParaRPr lang="en-US">
              <a:solidFill>
                <a:schemeClr val="tx1"/>
              </a:solidFill>
              <a:ea typeface="Gill Sans" pitchFamily="-106" charset="0"/>
              <a:cs typeface="Gill Sans" pitchFamily="-106" charset="0"/>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86370" name="Picture 4"/>
          <p:cNvPicPr>
            <a:picLocks noChangeAspect="1"/>
          </p:cNvPicPr>
          <p:nvPr/>
        </p:nvPicPr>
        <p:blipFill>
          <a:blip r:embed="rId2"/>
          <a:srcRect/>
          <a:stretch>
            <a:fillRect/>
          </a:stretch>
        </p:blipFill>
        <p:spPr bwMode="auto">
          <a:xfrm>
            <a:off x="0" y="0"/>
            <a:ext cx="16256000" cy="9144000"/>
          </a:xfrm>
          <a:prstGeom prst="rect">
            <a:avLst/>
          </a:prstGeom>
          <a:noFill/>
          <a:ln w="9525">
            <a:noFill/>
            <a:miter lim="800000"/>
            <a:headEnd/>
            <a:tailEnd/>
          </a:ln>
        </p:spPr>
      </p:pic>
      <p:sp>
        <p:nvSpPr>
          <p:cNvPr id="186371" name="Rectangle 3"/>
          <p:cNvSpPr>
            <a:spLocks/>
          </p:cNvSpPr>
          <p:nvPr/>
        </p:nvSpPr>
        <p:spPr bwMode="auto">
          <a:xfrm>
            <a:off x="965200" y="1447800"/>
            <a:ext cx="12382500" cy="4165600"/>
          </a:xfrm>
          <a:prstGeom prst="rect">
            <a:avLst/>
          </a:prstGeom>
          <a:noFill/>
          <a:ln w="12700">
            <a:noFill/>
            <a:miter lim="800000"/>
            <a:headEnd/>
            <a:tailEnd/>
          </a:ln>
        </p:spPr>
        <p:txBody>
          <a:bodyPr lIns="0" tIns="0" rIns="0" bIns="0" anchor="ctr">
            <a:prstTxWarp prst="textNoShape">
              <a:avLst/>
            </a:prstTxWarp>
          </a:bodyPr>
          <a:lstStyle/>
          <a:p>
            <a:pPr algn="l"/>
            <a:endParaRPr lang="en-US" sz="4000">
              <a:solidFill>
                <a:schemeClr val="tx1"/>
              </a:solidFill>
              <a:ea typeface="Gill Sans" pitchFamily="-106" charset="0"/>
              <a:cs typeface="Gill Sans" pitchFamily="-106" charset="0"/>
            </a:endParaRPr>
          </a:p>
        </p:txBody>
      </p:sp>
      <p:sp>
        <p:nvSpPr>
          <p:cNvPr id="186372" name="Rectangle 2"/>
          <p:cNvSpPr txBox="1">
            <a:spLocks noChangeArrowheads="1"/>
          </p:cNvSpPr>
          <p:nvPr/>
        </p:nvSpPr>
        <p:spPr bwMode="auto">
          <a:xfrm>
            <a:off x="549275" y="92075"/>
            <a:ext cx="13369925" cy="4251325"/>
          </a:xfrm>
          <a:prstGeom prst="rect">
            <a:avLst/>
          </a:prstGeom>
          <a:noFill/>
          <a:ln w="12700">
            <a:noFill/>
            <a:miter lim="800000"/>
            <a:headEnd/>
            <a:tailEnd/>
          </a:ln>
        </p:spPr>
        <p:txBody>
          <a:bodyPr lIns="38100" tIns="38100" rIns="38100" bIns="38100" anchor="b">
            <a:prstTxWarp prst="textNoShape">
              <a:avLst/>
            </a:prstTxWarp>
          </a:bodyPr>
          <a:lstStyle/>
          <a:p>
            <a:pPr algn="l" eaLnBrk="0" hangingPunct="0"/>
            <a:r>
              <a:rPr lang="en-US" sz="6600"/>
              <a:t>Partnership - Pastor’s Role</a:t>
            </a:r>
          </a:p>
          <a:p>
            <a:pPr algn="l" eaLnBrk="0" hangingPunct="0"/>
            <a:endParaRPr lang="en-US"/>
          </a:p>
          <a:p>
            <a:pPr algn="l" eaLnBrk="0" hangingPunct="0"/>
            <a:r>
              <a:rPr lang="en-US"/>
              <a:t>The success of growing churches hinges on a partnership between the Pastor and the congregation. </a:t>
            </a:r>
          </a:p>
          <a:p>
            <a:pPr algn="l" eaLnBrk="0" hangingPunct="0"/>
            <a:endParaRPr lang="en-US"/>
          </a:p>
          <a:p>
            <a:pPr algn="l" eaLnBrk="0" hangingPunct="0"/>
            <a:r>
              <a:rPr lang="en-US"/>
              <a:t>The Pastor has the message that the people need to hear, but the congregation has the relationships with the people who need to hear it.</a:t>
            </a:r>
            <a:endParaRPr lang="en-US">
              <a:solidFill>
                <a:schemeClr val="tx1"/>
              </a:solidFill>
              <a:ea typeface="Gill Sans" pitchFamily="-106" charset="0"/>
              <a:cs typeface="Gill Sans" pitchFamily="-106" charset="0"/>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87394" name="Picture 4"/>
          <p:cNvPicPr>
            <a:picLocks noChangeAspect="1"/>
          </p:cNvPicPr>
          <p:nvPr/>
        </p:nvPicPr>
        <p:blipFill>
          <a:blip r:embed="rId2"/>
          <a:srcRect/>
          <a:stretch>
            <a:fillRect/>
          </a:stretch>
        </p:blipFill>
        <p:spPr bwMode="auto">
          <a:xfrm>
            <a:off x="0" y="0"/>
            <a:ext cx="16256000" cy="9144000"/>
          </a:xfrm>
          <a:prstGeom prst="rect">
            <a:avLst/>
          </a:prstGeom>
          <a:noFill/>
          <a:ln w="9525">
            <a:noFill/>
            <a:miter lim="800000"/>
            <a:headEnd/>
            <a:tailEnd/>
          </a:ln>
        </p:spPr>
      </p:pic>
      <p:sp>
        <p:nvSpPr>
          <p:cNvPr id="187395" name="Rectangle 3"/>
          <p:cNvSpPr>
            <a:spLocks/>
          </p:cNvSpPr>
          <p:nvPr/>
        </p:nvSpPr>
        <p:spPr bwMode="auto">
          <a:xfrm>
            <a:off x="965200" y="1447800"/>
            <a:ext cx="12382500" cy="4165600"/>
          </a:xfrm>
          <a:prstGeom prst="rect">
            <a:avLst/>
          </a:prstGeom>
          <a:noFill/>
          <a:ln w="12700">
            <a:noFill/>
            <a:miter lim="800000"/>
            <a:headEnd/>
            <a:tailEnd/>
          </a:ln>
        </p:spPr>
        <p:txBody>
          <a:bodyPr lIns="0" tIns="0" rIns="0" bIns="0" anchor="ctr">
            <a:prstTxWarp prst="textNoShape">
              <a:avLst/>
            </a:prstTxWarp>
          </a:bodyPr>
          <a:lstStyle/>
          <a:p>
            <a:pPr algn="l"/>
            <a:endParaRPr lang="en-US" sz="4000">
              <a:solidFill>
                <a:schemeClr val="tx1"/>
              </a:solidFill>
              <a:ea typeface="Gill Sans" pitchFamily="-106" charset="0"/>
              <a:cs typeface="Gill Sans" pitchFamily="-106" charset="0"/>
            </a:endParaRPr>
          </a:p>
        </p:txBody>
      </p:sp>
      <p:sp>
        <p:nvSpPr>
          <p:cNvPr id="187396" name="Rectangle 2"/>
          <p:cNvSpPr txBox="1">
            <a:spLocks noChangeArrowheads="1"/>
          </p:cNvSpPr>
          <p:nvPr/>
        </p:nvSpPr>
        <p:spPr bwMode="auto">
          <a:xfrm>
            <a:off x="549275" y="92075"/>
            <a:ext cx="13369925" cy="6384925"/>
          </a:xfrm>
          <a:prstGeom prst="rect">
            <a:avLst/>
          </a:prstGeom>
          <a:noFill/>
          <a:ln w="12700">
            <a:noFill/>
            <a:miter lim="800000"/>
            <a:headEnd/>
            <a:tailEnd/>
          </a:ln>
        </p:spPr>
        <p:txBody>
          <a:bodyPr lIns="38100" tIns="38100" rIns="38100" bIns="38100" anchor="b">
            <a:prstTxWarp prst="textNoShape">
              <a:avLst/>
            </a:prstTxWarp>
          </a:bodyPr>
          <a:lstStyle/>
          <a:p>
            <a:pPr algn="l" eaLnBrk="0" hangingPunct="0"/>
            <a:r>
              <a:rPr lang="en-US" sz="6300"/>
              <a:t>Developing Successful Outreach Culture</a:t>
            </a:r>
          </a:p>
          <a:p>
            <a:pPr algn="l" eaLnBrk="0" hangingPunct="0"/>
            <a:endParaRPr lang="en-US"/>
          </a:p>
          <a:p>
            <a:pPr algn="l" eaLnBrk="0" hangingPunct="0"/>
            <a:r>
              <a:rPr lang="en-US"/>
              <a:t>	Exposure</a:t>
            </a:r>
          </a:p>
          <a:p>
            <a:pPr algn="l" eaLnBrk="0" hangingPunct="0"/>
            <a:endParaRPr lang="en-US">
              <a:solidFill>
                <a:schemeClr val="tx1"/>
              </a:solidFill>
              <a:ea typeface="Gill Sans" pitchFamily="-106" charset="0"/>
              <a:cs typeface="Gill Sans" pitchFamily="-106" charset="0"/>
            </a:endParaRPr>
          </a:p>
          <a:p>
            <a:pPr algn="l" eaLnBrk="0" hangingPunct="0"/>
            <a:r>
              <a:rPr lang="en-US">
                <a:solidFill>
                  <a:schemeClr val="tx1"/>
                </a:solidFill>
                <a:ea typeface="Gill Sans" pitchFamily="-106" charset="0"/>
                <a:cs typeface="Gill Sans" pitchFamily="-106" charset="0"/>
              </a:rPr>
              <a:t>	Repetition</a:t>
            </a:r>
          </a:p>
          <a:p>
            <a:pPr algn="l" eaLnBrk="0" hangingPunct="0"/>
            <a:endParaRPr lang="en-US">
              <a:solidFill>
                <a:schemeClr val="tx1"/>
              </a:solidFill>
              <a:ea typeface="Gill Sans" pitchFamily="-106" charset="0"/>
              <a:cs typeface="Gill Sans" pitchFamily="-106" charset="0"/>
            </a:endParaRPr>
          </a:p>
          <a:p>
            <a:pPr algn="l" eaLnBrk="0" hangingPunct="0"/>
            <a:r>
              <a:rPr lang="en-US">
                <a:solidFill>
                  <a:schemeClr val="tx1"/>
                </a:solidFill>
                <a:ea typeface="Gill Sans" pitchFamily="-106" charset="0"/>
                <a:cs typeface="Gill Sans" pitchFamily="-106" charset="0"/>
              </a:rPr>
              <a:t>	Involvement</a:t>
            </a:r>
          </a:p>
          <a:p>
            <a:pPr algn="l" eaLnBrk="0" hangingPunct="0"/>
            <a:endParaRPr lang="en-US">
              <a:solidFill>
                <a:schemeClr val="tx1"/>
              </a:solidFill>
              <a:ea typeface="Gill Sans" pitchFamily="-106" charset="0"/>
              <a:cs typeface="Gill Sans" pitchFamily="-106" charset="0"/>
            </a:endParaRPr>
          </a:p>
          <a:p>
            <a:pPr algn="l" eaLnBrk="0" hangingPunct="0"/>
            <a:r>
              <a:rPr lang="en-US">
                <a:solidFill>
                  <a:schemeClr val="tx1"/>
                </a:solidFill>
                <a:ea typeface="Gill Sans" pitchFamily="-106" charset="0"/>
                <a:cs typeface="Gill Sans" pitchFamily="-106" charset="0"/>
              </a:rPr>
              <a:t>	Networking</a:t>
            </a:r>
          </a:p>
          <a:p>
            <a:pPr algn="l" eaLnBrk="0" hangingPunct="0"/>
            <a:endParaRPr lang="en-US">
              <a:solidFill>
                <a:schemeClr val="tx1"/>
              </a:solidFill>
              <a:ea typeface="Gill Sans" pitchFamily="-106" charset="0"/>
              <a:cs typeface="Gill Sans" pitchFamily="-106" charset="0"/>
            </a:endParaRPr>
          </a:p>
          <a:p>
            <a:pPr algn="l" eaLnBrk="0" hangingPunct="0"/>
            <a:r>
              <a:rPr lang="en-US">
                <a:solidFill>
                  <a:schemeClr val="tx1"/>
                </a:solidFill>
                <a:ea typeface="Gill Sans" pitchFamily="-106" charset="0"/>
                <a:cs typeface="Gill Sans" pitchFamily="-106" charset="0"/>
              </a:rPr>
              <a:t>	Focus</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88418" name="Picture 4"/>
          <p:cNvPicPr>
            <a:picLocks noChangeAspect="1"/>
          </p:cNvPicPr>
          <p:nvPr/>
        </p:nvPicPr>
        <p:blipFill>
          <a:blip r:embed="rId2"/>
          <a:srcRect/>
          <a:stretch>
            <a:fillRect/>
          </a:stretch>
        </p:blipFill>
        <p:spPr bwMode="auto">
          <a:xfrm>
            <a:off x="0" y="0"/>
            <a:ext cx="16256000" cy="9144000"/>
          </a:xfrm>
          <a:prstGeom prst="rect">
            <a:avLst/>
          </a:prstGeom>
          <a:noFill/>
          <a:ln w="9525">
            <a:noFill/>
            <a:miter lim="800000"/>
            <a:headEnd/>
            <a:tailEnd/>
          </a:ln>
        </p:spPr>
      </p:pic>
      <p:sp>
        <p:nvSpPr>
          <p:cNvPr id="188419" name="Rectangle 3"/>
          <p:cNvSpPr>
            <a:spLocks/>
          </p:cNvSpPr>
          <p:nvPr/>
        </p:nvSpPr>
        <p:spPr bwMode="auto">
          <a:xfrm>
            <a:off x="2946400" y="6146800"/>
            <a:ext cx="12179300" cy="2997200"/>
          </a:xfrm>
          <a:prstGeom prst="rect">
            <a:avLst/>
          </a:prstGeom>
          <a:noFill/>
          <a:ln w="12700">
            <a:noFill/>
            <a:miter lim="800000"/>
            <a:headEnd/>
            <a:tailEnd/>
          </a:ln>
        </p:spPr>
        <p:txBody>
          <a:bodyPr lIns="0" tIns="0" rIns="0" bIns="0" anchor="ctr">
            <a:prstTxWarp prst="textNoShape">
              <a:avLst/>
            </a:prstTxWarp>
          </a:bodyPr>
          <a:lstStyle/>
          <a:p>
            <a:pPr algn="l"/>
            <a:endParaRPr lang="en-US" sz="4000">
              <a:solidFill>
                <a:schemeClr val="tx1"/>
              </a:solidFill>
              <a:ea typeface="Gill Sans" pitchFamily="-106" charset="0"/>
              <a:cs typeface="Gill Sans" pitchFamily="-106" charset="0"/>
            </a:endParaRPr>
          </a:p>
        </p:txBody>
      </p:sp>
      <p:sp>
        <p:nvSpPr>
          <p:cNvPr id="188420" name="Rectangle 2"/>
          <p:cNvSpPr txBox="1">
            <a:spLocks noChangeArrowheads="1"/>
          </p:cNvSpPr>
          <p:nvPr/>
        </p:nvSpPr>
        <p:spPr bwMode="auto">
          <a:xfrm>
            <a:off x="549275" y="92075"/>
            <a:ext cx="13369925" cy="6308725"/>
          </a:xfrm>
          <a:prstGeom prst="rect">
            <a:avLst/>
          </a:prstGeom>
          <a:noFill/>
          <a:ln w="12700">
            <a:noFill/>
            <a:miter lim="800000"/>
            <a:headEnd/>
            <a:tailEnd/>
          </a:ln>
        </p:spPr>
        <p:txBody>
          <a:bodyPr lIns="38100" tIns="38100" rIns="38100" bIns="38100" anchor="b">
            <a:prstTxWarp prst="textNoShape">
              <a:avLst/>
            </a:prstTxWarp>
          </a:bodyPr>
          <a:lstStyle/>
          <a:p>
            <a:pPr algn="l" eaLnBrk="0" hangingPunct="0"/>
            <a:r>
              <a:rPr lang="en-US" sz="6600"/>
              <a:t>Partnership - People’s Role</a:t>
            </a:r>
          </a:p>
          <a:p>
            <a:pPr algn="l" eaLnBrk="0" hangingPunct="0"/>
            <a:endParaRPr lang="en-US"/>
          </a:p>
          <a:p>
            <a:pPr algn="l" eaLnBrk="0" hangingPunct="0"/>
            <a:r>
              <a:rPr lang="en-US"/>
              <a:t>Believers are responsible for leveraging their relational influence for the sake of the kingdom of God.</a:t>
            </a:r>
          </a:p>
          <a:p>
            <a:pPr algn="l" eaLnBrk="0" hangingPunct="0"/>
            <a:endParaRPr lang="en-US"/>
          </a:p>
          <a:p>
            <a:pPr algn="l" eaLnBrk="0" hangingPunct="0"/>
            <a:r>
              <a:rPr lang="en-US" i="1"/>
              <a:t>“Even a casual reading of the New Testament will show that the Gospel spread primarily through relationships. As soon as Andrew heard about Christ he went and told his brother, Simon Peter. Philip immediately contacted a friend Nathaniel. Matthew, a tax collector, held an evangelistic dinner party for other tax collectors. The woman at the well told everyone in her village about Christ. The list goes on and on.”   </a:t>
            </a:r>
            <a:r>
              <a:rPr lang="en-US"/>
              <a:t>-Rick Warren</a:t>
            </a:r>
            <a:endParaRPr lang="en-US">
              <a:solidFill>
                <a:schemeClr val="tx1"/>
              </a:solidFill>
              <a:ea typeface="Gill Sans" pitchFamily="-106" charset="0"/>
              <a:cs typeface="Gill Sans" pitchFamily="-106" charset="0"/>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89442" name="Picture 4"/>
          <p:cNvPicPr>
            <a:picLocks noChangeAspect="1"/>
          </p:cNvPicPr>
          <p:nvPr/>
        </p:nvPicPr>
        <p:blipFill>
          <a:blip r:embed="rId2"/>
          <a:srcRect/>
          <a:stretch>
            <a:fillRect/>
          </a:stretch>
        </p:blipFill>
        <p:spPr bwMode="auto">
          <a:xfrm>
            <a:off x="0" y="0"/>
            <a:ext cx="16256000" cy="9144000"/>
          </a:xfrm>
          <a:prstGeom prst="rect">
            <a:avLst/>
          </a:prstGeom>
          <a:noFill/>
          <a:ln w="9525">
            <a:noFill/>
            <a:miter lim="800000"/>
            <a:headEnd/>
            <a:tailEnd/>
          </a:ln>
        </p:spPr>
      </p:pic>
      <p:sp>
        <p:nvSpPr>
          <p:cNvPr id="189443" name="Rectangle 3"/>
          <p:cNvSpPr>
            <a:spLocks/>
          </p:cNvSpPr>
          <p:nvPr/>
        </p:nvSpPr>
        <p:spPr bwMode="auto">
          <a:xfrm>
            <a:off x="2946400" y="6146800"/>
            <a:ext cx="12179300" cy="2997200"/>
          </a:xfrm>
          <a:prstGeom prst="rect">
            <a:avLst/>
          </a:prstGeom>
          <a:noFill/>
          <a:ln w="12700">
            <a:noFill/>
            <a:miter lim="800000"/>
            <a:headEnd/>
            <a:tailEnd/>
          </a:ln>
        </p:spPr>
        <p:txBody>
          <a:bodyPr lIns="0" tIns="0" rIns="0" bIns="0" anchor="ctr">
            <a:prstTxWarp prst="textNoShape">
              <a:avLst/>
            </a:prstTxWarp>
          </a:bodyPr>
          <a:lstStyle/>
          <a:p>
            <a:pPr algn="l"/>
            <a:endParaRPr lang="en-US" sz="4000">
              <a:solidFill>
                <a:schemeClr val="tx1"/>
              </a:solidFill>
              <a:ea typeface="Gill Sans" pitchFamily="-106" charset="0"/>
              <a:cs typeface="Gill Sans" pitchFamily="-106" charset="0"/>
            </a:endParaRPr>
          </a:p>
        </p:txBody>
      </p:sp>
      <p:sp>
        <p:nvSpPr>
          <p:cNvPr id="189444" name="Rectangle 2"/>
          <p:cNvSpPr txBox="1">
            <a:spLocks noChangeArrowheads="1"/>
          </p:cNvSpPr>
          <p:nvPr/>
        </p:nvSpPr>
        <p:spPr bwMode="auto">
          <a:xfrm>
            <a:off x="549275" y="92075"/>
            <a:ext cx="13369925" cy="4632325"/>
          </a:xfrm>
          <a:prstGeom prst="rect">
            <a:avLst/>
          </a:prstGeom>
          <a:noFill/>
          <a:ln w="12700">
            <a:noFill/>
            <a:miter lim="800000"/>
            <a:headEnd/>
            <a:tailEnd/>
          </a:ln>
        </p:spPr>
        <p:txBody>
          <a:bodyPr lIns="38100" tIns="38100" rIns="38100" bIns="38100" anchor="b">
            <a:prstTxWarp prst="textNoShape">
              <a:avLst/>
            </a:prstTxWarp>
          </a:bodyPr>
          <a:lstStyle/>
          <a:p>
            <a:pPr algn="l" eaLnBrk="0" hangingPunct="0"/>
            <a:r>
              <a:rPr lang="en-US" sz="6400"/>
              <a:t>What causes people to invite to church?</a:t>
            </a:r>
          </a:p>
          <a:p>
            <a:pPr algn="l" eaLnBrk="0" hangingPunct="0"/>
            <a:endParaRPr lang="en-US" sz="6600"/>
          </a:p>
          <a:p>
            <a:pPr algn="l" eaLnBrk="0" hangingPunct="0"/>
            <a:r>
              <a:rPr lang="en-US"/>
              <a:t>	Excellence</a:t>
            </a:r>
          </a:p>
          <a:p>
            <a:pPr algn="l" eaLnBrk="0" hangingPunct="0"/>
            <a:endParaRPr lang="en-US"/>
          </a:p>
          <a:p>
            <a:pPr algn="l" eaLnBrk="0" hangingPunct="0"/>
            <a:r>
              <a:rPr lang="en-US"/>
              <a:t>	Relevance</a:t>
            </a:r>
          </a:p>
          <a:p>
            <a:pPr algn="l" eaLnBrk="0" hangingPunct="0"/>
            <a:endParaRPr lang="en-US"/>
          </a:p>
          <a:p>
            <a:pPr algn="l" eaLnBrk="0" hangingPunct="0"/>
            <a:r>
              <a:rPr lang="en-US"/>
              <a:t>	Confidence</a:t>
            </a:r>
            <a:endParaRPr lang="en-US">
              <a:solidFill>
                <a:schemeClr val="tx1"/>
              </a:solidFill>
              <a:ea typeface="Gill Sans" pitchFamily="-106" charset="0"/>
              <a:cs typeface="Gill Sans" pitchFamily="-106" charset="0"/>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90466" name="Picture 4"/>
          <p:cNvPicPr>
            <a:picLocks noChangeAspect="1"/>
          </p:cNvPicPr>
          <p:nvPr/>
        </p:nvPicPr>
        <p:blipFill>
          <a:blip r:embed="rId2"/>
          <a:srcRect/>
          <a:stretch>
            <a:fillRect/>
          </a:stretch>
        </p:blipFill>
        <p:spPr bwMode="auto">
          <a:xfrm>
            <a:off x="0" y="0"/>
            <a:ext cx="16256000" cy="9144000"/>
          </a:xfrm>
          <a:prstGeom prst="rect">
            <a:avLst/>
          </a:prstGeom>
          <a:noFill/>
          <a:ln w="9525">
            <a:noFill/>
            <a:miter lim="800000"/>
            <a:headEnd/>
            <a:tailEnd/>
          </a:ln>
        </p:spPr>
      </p:pic>
      <p:sp>
        <p:nvSpPr>
          <p:cNvPr id="190467" name="Rectangle 3"/>
          <p:cNvSpPr>
            <a:spLocks/>
          </p:cNvSpPr>
          <p:nvPr/>
        </p:nvSpPr>
        <p:spPr bwMode="auto">
          <a:xfrm>
            <a:off x="2946400" y="6146800"/>
            <a:ext cx="12179300" cy="2997200"/>
          </a:xfrm>
          <a:prstGeom prst="rect">
            <a:avLst/>
          </a:prstGeom>
          <a:noFill/>
          <a:ln w="12700">
            <a:noFill/>
            <a:miter lim="800000"/>
            <a:headEnd/>
            <a:tailEnd/>
          </a:ln>
        </p:spPr>
        <p:txBody>
          <a:bodyPr lIns="0" tIns="0" rIns="0" bIns="0" anchor="ctr">
            <a:prstTxWarp prst="textNoShape">
              <a:avLst/>
            </a:prstTxWarp>
          </a:bodyPr>
          <a:lstStyle/>
          <a:p>
            <a:pPr algn="l"/>
            <a:endParaRPr lang="en-US" sz="4000">
              <a:solidFill>
                <a:schemeClr val="tx1"/>
              </a:solidFill>
              <a:ea typeface="Gill Sans" pitchFamily="-106" charset="0"/>
              <a:cs typeface="Gill Sans" pitchFamily="-106" charset="0"/>
            </a:endParaRPr>
          </a:p>
        </p:txBody>
      </p:sp>
      <p:sp>
        <p:nvSpPr>
          <p:cNvPr id="190468" name="Rectangle 2"/>
          <p:cNvSpPr txBox="1">
            <a:spLocks noChangeArrowheads="1"/>
          </p:cNvSpPr>
          <p:nvPr/>
        </p:nvSpPr>
        <p:spPr bwMode="auto">
          <a:xfrm>
            <a:off x="549275" y="92075"/>
            <a:ext cx="13369925" cy="6461125"/>
          </a:xfrm>
          <a:prstGeom prst="rect">
            <a:avLst/>
          </a:prstGeom>
          <a:noFill/>
          <a:ln w="12700">
            <a:noFill/>
            <a:miter lim="800000"/>
            <a:headEnd/>
            <a:tailEnd/>
          </a:ln>
        </p:spPr>
        <p:txBody>
          <a:bodyPr lIns="38100" tIns="38100" rIns="38100" bIns="38100" anchor="b">
            <a:prstTxWarp prst="textNoShape">
              <a:avLst/>
            </a:prstTxWarp>
          </a:bodyPr>
          <a:lstStyle/>
          <a:p>
            <a:pPr algn="l" eaLnBrk="0" hangingPunct="0"/>
            <a:r>
              <a:rPr lang="en-US" sz="6600"/>
              <a:t>The 63% Truth</a:t>
            </a:r>
          </a:p>
          <a:p>
            <a:pPr algn="l" eaLnBrk="0" hangingPunct="0"/>
            <a:endParaRPr lang="en-US"/>
          </a:p>
          <a:p>
            <a:pPr algn="l" eaLnBrk="0" hangingPunct="0"/>
            <a:r>
              <a:rPr lang="en-US" i="1"/>
              <a:t>“Every person that attends your church knows seven others that do not attend regularly.”  </a:t>
            </a:r>
            <a:r>
              <a:rPr lang="en-US"/>
              <a:t>- Win Arn</a:t>
            </a:r>
          </a:p>
          <a:p>
            <a:pPr algn="l" eaLnBrk="0" hangingPunct="0"/>
            <a:endParaRPr lang="en-US">
              <a:solidFill>
                <a:schemeClr val="tx1"/>
              </a:solidFill>
              <a:ea typeface="Gill Sans" pitchFamily="-106" charset="0"/>
              <a:cs typeface="Gill Sans" pitchFamily="-106" charset="0"/>
            </a:endParaRPr>
          </a:p>
          <a:p>
            <a:pPr algn="l" eaLnBrk="0" hangingPunct="0"/>
            <a:r>
              <a:rPr lang="en-US">
                <a:solidFill>
                  <a:schemeClr val="tx1"/>
                </a:solidFill>
                <a:ea typeface="Gill Sans" pitchFamily="-106" charset="0"/>
                <a:cs typeface="Gill Sans" pitchFamily="-106" charset="0"/>
              </a:rPr>
              <a:t>Every Christian has relationships with at least 7 unchurched people.  63% of these people would come if invited.</a:t>
            </a:r>
          </a:p>
          <a:p>
            <a:pPr algn="l" eaLnBrk="0" hangingPunct="0"/>
            <a:endParaRPr lang="en-US">
              <a:solidFill>
                <a:schemeClr val="tx1"/>
              </a:solidFill>
              <a:ea typeface="Gill Sans" pitchFamily="-106" charset="0"/>
              <a:cs typeface="Gill Sans" pitchFamily="-106" charset="0"/>
            </a:endParaRPr>
          </a:p>
          <a:p>
            <a:pPr algn="l" eaLnBrk="0" hangingPunct="0"/>
            <a:r>
              <a:rPr lang="en-US">
                <a:solidFill>
                  <a:schemeClr val="tx1"/>
                </a:solidFill>
                <a:ea typeface="Gill Sans" pitchFamily="-106" charset="0"/>
                <a:cs typeface="Gill Sans" pitchFamily="-106" charset="0"/>
              </a:rPr>
              <a:t>This means that a church of 100 people potentially has 441 people who would attend a service if invited (100 people x 7 unchurched friends x 63% who would attend if invited).</a:t>
            </a:r>
          </a:p>
        </p:txBody>
      </p:sp>
      <p:pic>
        <p:nvPicPr>
          <p:cNvPr id="190469" name="Picture 5"/>
          <p:cNvPicPr>
            <a:picLocks noChangeAspect="1"/>
          </p:cNvPicPr>
          <p:nvPr/>
        </p:nvPicPr>
        <p:blipFill>
          <a:blip r:embed="rId3"/>
          <a:srcRect/>
          <a:stretch>
            <a:fillRect/>
          </a:stretch>
        </p:blipFill>
        <p:spPr bwMode="auto">
          <a:xfrm>
            <a:off x="4089400" y="6705600"/>
            <a:ext cx="9601200" cy="2400300"/>
          </a:xfrm>
          <a:prstGeom prst="rect">
            <a:avLst/>
          </a:prstGeom>
          <a:noFill/>
          <a:ln w="9525">
            <a:noFill/>
            <a:miter lim="800000"/>
            <a:headEnd/>
            <a:tailEnd/>
          </a:ln>
        </p:spPr>
      </p:pic>
    </p:spTree>
  </p:cSld>
  <p:clrMapOvr>
    <a:masterClrMapping/>
  </p:clrMapOvr>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91490" name="Picture 2"/>
          <p:cNvPicPr>
            <a:picLocks noChangeAspect="1"/>
          </p:cNvPicPr>
          <p:nvPr/>
        </p:nvPicPr>
        <p:blipFill>
          <a:blip r:embed="rId2"/>
          <a:srcRect/>
          <a:stretch>
            <a:fillRect/>
          </a:stretch>
        </p:blipFill>
        <p:spPr bwMode="auto">
          <a:xfrm>
            <a:off x="0" y="0"/>
            <a:ext cx="16256000" cy="9144000"/>
          </a:xfrm>
          <a:prstGeom prst="rect">
            <a:avLst/>
          </a:prstGeom>
          <a:noFill/>
          <a:ln w="9525">
            <a:noFill/>
            <a:miter lim="800000"/>
            <a:headEnd/>
            <a:tailEnd/>
          </a:ln>
        </p:spPr>
      </p:pic>
    </p:spTree>
  </p:cSld>
  <p:clrMapOvr>
    <a:masterClrMapping/>
  </p:clrMapOvr>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74082" name="Picture 5"/>
          <p:cNvPicPr>
            <a:picLocks noChangeAspect="1"/>
          </p:cNvPicPr>
          <p:nvPr/>
        </p:nvPicPr>
        <p:blipFill>
          <a:blip r:embed="rId2"/>
          <a:srcRect/>
          <a:stretch>
            <a:fillRect/>
          </a:stretch>
        </p:blipFill>
        <p:spPr bwMode="auto">
          <a:xfrm>
            <a:off x="0" y="0"/>
            <a:ext cx="16256000" cy="9144000"/>
          </a:xfrm>
          <a:prstGeom prst="rect">
            <a:avLst/>
          </a:prstGeom>
          <a:noFill/>
          <a:ln w="9525">
            <a:noFill/>
            <a:miter lim="800000"/>
            <a:headEnd/>
            <a:tailEnd/>
          </a:ln>
        </p:spPr>
      </p:pic>
      <p:sp>
        <p:nvSpPr>
          <p:cNvPr id="174083" name="Rectangle 4"/>
          <p:cNvSpPr>
            <a:spLocks/>
          </p:cNvSpPr>
          <p:nvPr/>
        </p:nvSpPr>
        <p:spPr bwMode="auto">
          <a:xfrm>
            <a:off x="1357313" y="3054350"/>
            <a:ext cx="11607800" cy="3733800"/>
          </a:xfrm>
          <a:prstGeom prst="rect">
            <a:avLst/>
          </a:prstGeom>
          <a:noFill/>
          <a:ln w="12700">
            <a:noFill/>
            <a:miter lim="800000"/>
            <a:headEnd/>
            <a:tailEnd/>
          </a:ln>
        </p:spPr>
        <p:txBody>
          <a:bodyPr lIns="0" tIns="0" rIns="0" bIns="0" anchor="ctr">
            <a:prstTxWarp prst="textNoShape">
              <a:avLst/>
            </a:prstTxWarp>
          </a:bodyPr>
          <a:lstStyle/>
          <a:p>
            <a:pPr algn="l"/>
            <a:endParaRPr lang="en-US">
              <a:solidFill>
                <a:schemeClr val="tx1"/>
              </a:solidFill>
              <a:ea typeface="Gill Sans" pitchFamily="-106" charset="0"/>
              <a:cs typeface="Gill Sans" pitchFamily="-106" charset="0"/>
            </a:endParaRPr>
          </a:p>
        </p:txBody>
      </p:sp>
      <p:sp>
        <p:nvSpPr>
          <p:cNvPr id="174084" name="Rectangle 3"/>
          <p:cNvSpPr>
            <a:spLocks/>
          </p:cNvSpPr>
          <p:nvPr/>
        </p:nvSpPr>
        <p:spPr bwMode="auto">
          <a:xfrm>
            <a:off x="1143000" y="1778000"/>
            <a:ext cx="15938500" cy="901700"/>
          </a:xfrm>
          <a:prstGeom prst="rect">
            <a:avLst/>
          </a:prstGeom>
          <a:noFill/>
          <a:ln w="12700">
            <a:noFill/>
            <a:miter lim="800000"/>
            <a:headEnd/>
            <a:tailEnd/>
          </a:ln>
        </p:spPr>
        <p:txBody>
          <a:bodyPr lIns="0" tIns="0" rIns="0" bIns="0" anchor="b">
            <a:prstTxWarp prst="textNoShape">
              <a:avLst/>
            </a:prstTxWarp>
          </a:bodyPr>
          <a:lstStyle/>
          <a:p>
            <a:pPr algn="l"/>
            <a:endParaRPr lang="en-US" sz="5600">
              <a:solidFill>
                <a:srgbClr val="96989A"/>
              </a:solidFill>
              <a:ea typeface="Gill Sans" pitchFamily="-106" charset="0"/>
              <a:cs typeface="Gill Sans" pitchFamily="-106" charset="0"/>
            </a:endParaRPr>
          </a:p>
        </p:txBody>
      </p:sp>
      <p:sp>
        <p:nvSpPr>
          <p:cNvPr id="174085" name="Rectangle 6"/>
          <p:cNvSpPr>
            <a:spLocks noChangeArrowheads="1"/>
          </p:cNvSpPr>
          <p:nvPr/>
        </p:nvSpPr>
        <p:spPr bwMode="auto">
          <a:xfrm>
            <a:off x="549275" y="92075"/>
            <a:ext cx="13446125" cy="6000750"/>
          </a:xfrm>
          <a:prstGeom prst="rect">
            <a:avLst/>
          </a:prstGeom>
          <a:noFill/>
          <a:ln w="9525">
            <a:noFill/>
            <a:miter lim="800000"/>
            <a:headEnd/>
            <a:tailEnd/>
          </a:ln>
        </p:spPr>
        <p:txBody>
          <a:bodyPr>
            <a:prstTxWarp prst="textNoShape">
              <a:avLst/>
            </a:prstTxWarp>
            <a:spAutoFit/>
          </a:bodyPr>
          <a:lstStyle/>
          <a:p>
            <a:pPr algn="l"/>
            <a:r>
              <a:rPr lang="en-US" sz="6600"/>
              <a:t>The Formula of Outreach 1:</a:t>
            </a:r>
          </a:p>
          <a:p>
            <a:pPr algn="l"/>
            <a:r>
              <a:rPr lang="en-US" sz="6600">
                <a:solidFill>
                  <a:srgbClr val="96989A"/>
                </a:solidFill>
                <a:ea typeface="Gill Sans" pitchFamily="-106" charset="0"/>
                <a:cs typeface="Gill Sans" pitchFamily="-106" charset="0"/>
              </a:rPr>
              <a:t>	The 63% Truth</a:t>
            </a:r>
            <a:endParaRPr lang="en-US" sz="6600"/>
          </a:p>
          <a:p>
            <a:pPr algn="l"/>
            <a:endParaRPr lang="en-US"/>
          </a:p>
          <a:p>
            <a:pPr algn="l"/>
            <a:r>
              <a:rPr lang="en-US"/>
              <a:t>The single greatest need for your church to thrive is it’s ability to leverage outreach efforts. Many churches spend time, energy, and money on efforts that simply don’t accomplish this purpose.</a:t>
            </a:r>
          </a:p>
          <a:p>
            <a:pPr algn="l"/>
            <a:endParaRPr lang="en-US" i="1"/>
          </a:p>
          <a:p>
            <a:pPr algn="l"/>
            <a:r>
              <a:rPr lang="en-US" i="1"/>
              <a:t>The 63% Truth </a:t>
            </a:r>
            <a:r>
              <a:rPr lang="en-US"/>
              <a:t>will clarify where your church’s time, energy, and efforts will be most fruitful in fulfilling its God-given purpose in your context.</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92514" name="Picture 5"/>
          <p:cNvPicPr>
            <a:picLocks noChangeAspect="1"/>
          </p:cNvPicPr>
          <p:nvPr/>
        </p:nvPicPr>
        <p:blipFill>
          <a:blip r:embed="rId2"/>
          <a:srcRect/>
          <a:stretch>
            <a:fillRect/>
          </a:stretch>
        </p:blipFill>
        <p:spPr bwMode="auto">
          <a:xfrm>
            <a:off x="0" y="0"/>
            <a:ext cx="16256000" cy="9144000"/>
          </a:xfrm>
          <a:prstGeom prst="rect">
            <a:avLst/>
          </a:prstGeom>
          <a:noFill/>
          <a:ln w="9525">
            <a:noFill/>
            <a:miter lim="800000"/>
            <a:headEnd/>
            <a:tailEnd/>
          </a:ln>
        </p:spPr>
      </p:pic>
      <p:sp>
        <p:nvSpPr>
          <p:cNvPr id="192515" name="Rectangle 3"/>
          <p:cNvSpPr>
            <a:spLocks/>
          </p:cNvSpPr>
          <p:nvPr/>
        </p:nvSpPr>
        <p:spPr bwMode="auto">
          <a:xfrm>
            <a:off x="1209675" y="2774950"/>
            <a:ext cx="12661900" cy="3581400"/>
          </a:xfrm>
          <a:prstGeom prst="rect">
            <a:avLst/>
          </a:prstGeom>
          <a:noFill/>
          <a:ln w="12700">
            <a:noFill/>
            <a:miter lim="800000"/>
            <a:headEnd/>
            <a:tailEnd/>
          </a:ln>
        </p:spPr>
        <p:txBody>
          <a:bodyPr lIns="0" tIns="0" rIns="0" bIns="0" anchor="ctr">
            <a:prstTxWarp prst="textNoShape">
              <a:avLst/>
            </a:prstTxWarp>
          </a:bodyPr>
          <a:lstStyle/>
          <a:p>
            <a:pPr algn="l"/>
            <a:endParaRPr lang="en-US" sz="4000">
              <a:solidFill>
                <a:schemeClr val="tx1"/>
              </a:solidFill>
              <a:ea typeface="Gill Sans" pitchFamily="-106" charset="0"/>
              <a:cs typeface="Gill Sans" pitchFamily="-106" charset="0"/>
            </a:endParaRPr>
          </a:p>
        </p:txBody>
      </p:sp>
      <p:sp>
        <p:nvSpPr>
          <p:cNvPr id="192516" name="TextBox 7"/>
          <p:cNvSpPr txBox="1">
            <a:spLocks noChangeArrowheads="1"/>
          </p:cNvSpPr>
          <p:nvPr/>
        </p:nvSpPr>
        <p:spPr bwMode="auto">
          <a:xfrm>
            <a:off x="549275" y="92075"/>
            <a:ext cx="13369925" cy="6556375"/>
          </a:xfrm>
          <a:prstGeom prst="rect">
            <a:avLst/>
          </a:prstGeom>
          <a:noFill/>
          <a:ln w="9525">
            <a:noFill/>
            <a:miter lim="800000"/>
            <a:headEnd/>
            <a:tailEnd/>
          </a:ln>
        </p:spPr>
        <p:txBody>
          <a:bodyPr>
            <a:prstTxWarp prst="textNoShape">
              <a:avLst/>
            </a:prstTxWarp>
            <a:spAutoFit/>
          </a:bodyPr>
          <a:lstStyle/>
          <a:p>
            <a:pPr algn="l"/>
            <a:r>
              <a:rPr lang="en-US" sz="6600"/>
              <a:t>Applying The 63% Truth</a:t>
            </a:r>
          </a:p>
          <a:p>
            <a:pPr algn="l"/>
            <a:r>
              <a:rPr lang="en-US" sz="6600">
                <a:solidFill>
                  <a:srgbClr val="96989A"/>
                </a:solidFill>
                <a:ea typeface="Gill Sans" pitchFamily="-106" charset="0"/>
                <a:cs typeface="Gill Sans" pitchFamily="-106" charset="0"/>
              </a:rPr>
              <a:t>	White Board</a:t>
            </a:r>
          </a:p>
          <a:p>
            <a:pPr algn="l"/>
            <a:endParaRPr lang="en-US">
              <a:solidFill>
                <a:srgbClr val="96989A"/>
              </a:solidFill>
              <a:ea typeface="Gill Sans" pitchFamily="-106" charset="0"/>
              <a:cs typeface="Gill Sans" pitchFamily="-106" charset="0"/>
            </a:endParaRPr>
          </a:p>
          <a:p>
            <a:pPr algn="l"/>
            <a:r>
              <a:rPr lang="en-US"/>
              <a:t>Help people see their 7 unchurched relationships</a:t>
            </a:r>
          </a:p>
          <a:p>
            <a:pPr algn="l"/>
            <a:endParaRPr lang="en-US"/>
          </a:p>
          <a:p>
            <a:pPr algn="l"/>
            <a:r>
              <a:rPr lang="en-US"/>
              <a:t>Capitalize on invite opportunities</a:t>
            </a:r>
          </a:p>
          <a:p>
            <a:pPr algn="l"/>
            <a:endParaRPr lang="en-US"/>
          </a:p>
          <a:p>
            <a:pPr algn="l"/>
            <a:r>
              <a:rPr lang="en-US"/>
              <a:t>Create invite opportunities</a:t>
            </a:r>
          </a:p>
          <a:p>
            <a:pPr algn="l"/>
            <a:endParaRPr lang="en-US"/>
          </a:p>
          <a:p>
            <a:pPr algn="l"/>
            <a:r>
              <a:rPr lang="en-US"/>
              <a:t>Control the details</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93538" name="Picture 5"/>
          <p:cNvPicPr>
            <a:picLocks noChangeAspect="1"/>
          </p:cNvPicPr>
          <p:nvPr/>
        </p:nvPicPr>
        <p:blipFill>
          <a:blip r:embed="rId2"/>
          <a:srcRect/>
          <a:stretch>
            <a:fillRect/>
          </a:stretch>
        </p:blipFill>
        <p:spPr bwMode="auto">
          <a:xfrm>
            <a:off x="0" y="0"/>
            <a:ext cx="16256000" cy="9144000"/>
          </a:xfrm>
          <a:prstGeom prst="rect">
            <a:avLst/>
          </a:prstGeom>
          <a:noFill/>
          <a:ln w="9525">
            <a:noFill/>
            <a:miter lim="800000"/>
            <a:headEnd/>
            <a:tailEnd/>
          </a:ln>
        </p:spPr>
      </p:pic>
      <p:sp>
        <p:nvSpPr>
          <p:cNvPr id="193539" name="Rectangle 3"/>
          <p:cNvSpPr>
            <a:spLocks/>
          </p:cNvSpPr>
          <p:nvPr/>
        </p:nvSpPr>
        <p:spPr bwMode="auto">
          <a:xfrm>
            <a:off x="1209675" y="2774950"/>
            <a:ext cx="12661900" cy="3581400"/>
          </a:xfrm>
          <a:prstGeom prst="rect">
            <a:avLst/>
          </a:prstGeom>
          <a:noFill/>
          <a:ln w="12700">
            <a:noFill/>
            <a:miter lim="800000"/>
            <a:headEnd/>
            <a:tailEnd/>
          </a:ln>
        </p:spPr>
        <p:txBody>
          <a:bodyPr lIns="0" tIns="0" rIns="0" bIns="0" anchor="ctr">
            <a:prstTxWarp prst="textNoShape">
              <a:avLst/>
            </a:prstTxWarp>
          </a:bodyPr>
          <a:lstStyle/>
          <a:p>
            <a:pPr algn="l"/>
            <a:endParaRPr lang="en-US" sz="4000">
              <a:solidFill>
                <a:schemeClr val="tx1"/>
              </a:solidFill>
              <a:ea typeface="Gill Sans" pitchFamily="-106" charset="0"/>
              <a:cs typeface="Gill Sans" pitchFamily="-106" charset="0"/>
            </a:endParaRPr>
          </a:p>
        </p:txBody>
      </p:sp>
      <p:sp>
        <p:nvSpPr>
          <p:cNvPr id="193540" name="TextBox 7"/>
          <p:cNvSpPr txBox="1">
            <a:spLocks noChangeArrowheads="1"/>
          </p:cNvSpPr>
          <p:nvPr/>
        </p:nvSpPr>
        <p:spPr bwMode="auto">
          <a:xfrm>
            <a:off x="549275" y="92075"/>
            <a:ext cx="13293725" cy="6556375"/>
          </a:xfrm>
          <a:prstGeom prst="rect">
            <a:avLst/>
          </a:prstGeom>
          <a:noFill/>
          <a:ln w="9525">
            <a:noFill/>
            <a:miter lim="800000"/>
            <a:headEnd/>
            <a:tailEnd/>
          </a:ln>
        </p:spPr>
        <p:txBody>
          <a:bodyPr>
            <a:prstTxWarp prst="textNoShape">
              <a:avLst/>
            </a:prstTxWarp>
            <a:spAutoFit/>
          </a:bodyPr>
          <a:lstStyle/>
          <a:p>
            <a:pPr algn="l"/>
            <a:r>
              <a:rPr lang="en-US" sz="6600"/>
              <a:t>The Formula of Outreach</a:t>
            </a:r>
          </a:p>
          <a:p>
            <a:pPr algn="l"/>
            <a:r>
              <a:rPr lang="en-US" sz="6600">
                <a:solidFill>
                  <a:srgbClr val="96989A"/>
                </a:solidFill>
                <a:ea typeface="Gill Sans" pitchFamily="-106" charset="0"/>
                <a:cs typeface="Gill Sans" pitchFamily="-106" charset="0"/>
              </a:rPr>
              <a:t>	White Board</a:t>
            </a:r>
          </a:p>
          <a:p>
            <a:pPr algn="l"/>
            <a:endParaRPr lang="en-US"/>
          </a:p>
          <a:p>
            <a:pPr algn="l"/>
            <a:r>
              <a:rPr lang="en-US"/>
              <a:t>Dear___________,</a:t>
            </a:r>
          </a:p>
          <a:p>
            <a:pPr algn="l"/>
            <a:endParaRPr lang="en-US"/>
          </a:p>
          <a:p>
            <a:pPr algn="l"/>
            <a:r>
              <a:rPr lang="en-US"/>
              <a:t>Your friend _______________ would like to invite you to join them for Easter at Twin Rivers Worship Center.  Join us as Pastor Bryan Cutshall unpacks the exciting message of who Jesus Is and how He wants to fill in the many blanks in our lives.  You will not want to miss this powerful weekend!</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94562" name="Picture 6"/>
          <p:cNvPicPr>
            <a:picLocks noChangeAspect="1"/>
          </p:cNvPicPr>
          <p:nvPr/>
        </p:nvPicPr>
        <p:blipFill>
          <a:blip r:embed="rId2"/>
          <a:srcRect/>
          <a:stretch>
            <a:fillRect/>
          </a:stretch>
        </p:blipFill>
        <p:spPr bwMode="auto">
          <a:xfrm>
            <a:off x="0" y="0"/>
            <a:ext cx="16256000" cy="9144000"/>
          </a:xfrm>
          <a:prstGeom prst="rect">
            <a:avLst/>
          </a:prstGeom>
          <a:noFill/>
          <a:ln w="9525">
            <a:noFill/>
            <a:miter lim="800000"/>
            <a:headEnd/>
            <a:tailEnd/>
          </a:ln>
        </p:spPr>
      </p:pic>
      <p:sp>
        <p:nvSpPr>
          <p:cNvPr id="194563" name="Rectangle 3"/>
          <p:cNvSpPr>
            <a:spLocks/>
          </p:cNvSpPr>
          <p:nvPr/>
        </p:nvSpPr>
        <p:spPr bwMode="auto">
          <a:xfrm>
            <a:off x="660400" y="3886200"/>
            <a:ext cx="11341100" cy="1117600"/>
          </a:xfrm>
          <a:prstGeom prst="rect">
            <a:avLst/>
          </a:prstGeom>
          <a:noFill/>
          <a:ln w="12700">
            <a:noFill/>
            <a:miter lim="800000"/>
            <a:headEnd/>
            <a:tailEnd/>
          </a:ln>
        </p:spPr>
        <p:txBody>
          <a:bodyPr lIns="0" tIns="0" rIns="0" bIns="0" anchor="ctr">
            <a:prstTxWarp prst="textNoShape">
              <a:avLst/>
            </a:prstTxWarp>
          </a:bodyPr>
          <a:lstStyle/>
          <a:p>
            <a:pPr algn="l"/>
            <a:endParaRPr lang="en-US">
              <a:solidFill>
                <a:schemeClr val="tx1"/>
              </a:solidFill>
              <a:ea typeface="Gill Sans" pitchFamily="-106" charset="0"/>
              <a:cs typeface="Gill Sans" pitchFamily="-106" charset="0"/>
            </a:endParaRPr>
          </a:p>
        </p:txBody>
      </p:sp>
      <p:pic>
        <p:nvPicPr>
          <p:cNvPr id="194564" name="Picture 5"/>
          <p:cNvPicPr>
            <a:picLocks noChangeAspect="1"/>
          </p:cNvPicPr>
          <p:nvPr/>
        </p:nvPicPr>
        <p:blipFill>
          <a:blip r:embed="rId3"/>
          <a:srcRect/>
          <a:stretch>
            <a:fillRect/>
          </a:stretch>
        </p:blipFill>
        <p:spPr bwMode="auto">
          <a:xfrm>
            <a:off x="549275" y="92075"/>
            <a:ext cx="13954125" cy="9051925"/>
          </a:xfrm>
          <a:prstGeom prst="rect">
            <a:avLst/>
          </a:prstGeom>
          <a:noFill/>
          <a:ln w="9525">
            <a:noFill/>
            <a:miter lim="800000"/>
            <a:headEnd/>
            <a:tailEnd/>
          </a:ln>
        </p:spPr>
      </p:pic>
    </p:spTree>
  </p:cSld>
  <p:clrMapOvr>
    <a:masterClrMapping/>
  </p:clrMapOvr>
  <p:transition/>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95586" name="Picture 3"/>
          <p:cNvPicPr>
            <a:picLocks noChangeAspect="1"/>
          </p:cNvPicPr>
          <p:nvPr/>
        </p:nvPicPr>
        <p:blipFill>
          <a:blip r:embed="rId2"/>
          <a:srcRect/>
          <a:stretch>
            <a:fillRect/>
          </a:stretch>
        </p:blipFill>
        <p:spPr bwMode="auto">
          <a:xfrm>
            <a:off x="0" y="0"/>
            <a:ext cx="16256000" cy="9144000"/>
          </a:xfrm>
          <a:prstGeom prst="rect">
            <a:avLst/>
          </a:prstGeom>
          <a:noFill/>
          <a:ln w="9525">
            <a:noFill/>
            <a:miter lim="800000"/>
            <a:headEnd/>
            <a:tailEnd/>
          </a:ln>
        </p:spPr>
      </p:pic>
    </p:spTree>
  </p:cSld>
  <p:clrMapOvr>
    <a:masterClrMapping/>
  </p:clrMapOvr>
  <p:transition/>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96610" name="Picture 5"/>
          <p:cNvPicPr>
            <a:picLocks noChangeAspect="1"/>
          </p:cNvPicPr>
          <p:nvPr/>
        </p:nvPicPr>
        <p:blipFill>
          <a:blip r:embed="rId2"/>
          <a:srcRect/>
          <a:stretch>
            <a:fillRect/>
          </a:stretch>
        </p:blipFill>
        <p:spPr bwMode="auto">
          <a:xfrm>
            <a:off x="0" y="0"/>
            <a:ext cx="16256000" cy="9144000"/>
          </a:xfrm>
          <a:prstGeom prst="rect">
            <a:avLst/>
          </a:prstGeom>
          <a:noFill/>
          <a:ln w="9525">
            <a:noFill/>
            <a:miter lim="800000"/>
            <a:headEnd/>
            <a:tailEnd/>
          </a:ln>
        </p:spPr>
      </p:pic>
      <p:sp>
        <p:nvSpPr>
          <p:cNvPr id="196611" name="Rectangle 4"/>
          <p:cNvSpPr>
            <a:spLocks/>
          </p:cNvSpPr>
          <p:nvPr/>
        </p:nvSpPr>
        <p:spPr bwMode="auto">
          <a:xfrm>
            <a:off x="911225" y="2749550"/>
            <a:ext cx="13347700" cy="4470400"/>
          </a:xfrm>
          <a:prstGeom prst="rect">
            <a:avLst/>
          </a:prstGeom>
          <a:noFill/>
          <a:ln w="12700">
            <a:noFill/>
            <a:miter lim="800000"/>
            <a:headEnd/>
            <a:tailEnd/>
          </a:ln>
        </p:spPr>
        <p:txBody>
          <a:bodyPr lIns="0" tIns="0" rIns="0" bIns="0" anchor="ctr">
            <a:prstTxWarp prst="textNoShape">
              <a:avLst/>
            </a:prstTxWarp>
          </a:bodyPr>
          <a:lstStyle/>
          <a:p>
            <a:pPr algn="l">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lang="en-US" sz="2000">
              <a:solidFill>
                <a:schemeClr val="tx1"/>
              </a:solidFill>
              <a:ea typeface="Gill Sans" pitchFamily="-106" charset="0"/>
              <a:cs typeface="Gill Sans" pitchFamily="-106" charset="0"/>
            </a:endParaRPr>
          </a:p>
        </p:txBody>
      </p:sp>
      <p:sp>
        <p:nvSpPr>
          <p:cNvPr id="196612" name="TextBox 6"/>
          <p:cNvSpPr txBox="1">
            <a:spLocks noChangeArrowheads="1"/>
          </p:cNvSpPr>
          <p:nvPr/>
        </p:nvSpPr>
        <p:spPr bwMode="auto">
          <a:xfrm>
            <a:off x="508000" y="0"/>
            <a:ext cx="13369925" cy="7432675"/>
          </a:xfrm>
          <a:prstGeom prst="rect">
            <a:avLst/>
          </a:prstGeom>
          <a:noFill/>
          <a:ln w="9525">
            <a:noFill/>
            <a:miter lim="800000"/>
            <a:headEnd/>
            <a:tailEnd/>
          </a:ln>
        </p:spPr>
        <p:txBody>
          <a:bodyPr>
            <a:prstTxWarp prst="textNoShape">
              <a:avLst/>
            </a:prstTxWarp>
            <a:spAutoFit/>
          </a:bodyPr>
          <a:lstStyle/>
          <a:p>
            <a:pPr algn="l"/>
            <a:r>
              <a:rPr lang="en-US" sz="4800"/>
              <a:t>The Formula of Outreach</a:t>
            </a:r>
          </a:p>
          <a:p>
            <a:pPr algn="l"/>
            <a:r>
              <a:rPr lang="en-US" sz="4800"/>
              <a:t>	</a:t>
            </a:r>
            <a:r>
              <a:rPr lang="en-US" sz="4800">
                <a:solidFill>
                  <a:srgbClr val="96989A"/>
                </a:solidFill>
                <a:ea typeface="Gill Sans" pitchFamily="-106" charset="0"/>
                <a:cs typeface="Gill Sans" pitchFamily="-106" charset="0"/>
              </a:rPr>
              <a:t>Lab</a:t>
            </a:r>
            <a:endParaRPr lang="en-US" sz="4800"/>
          </a:p>
          <a:p>
            <a:pPr algn="l"/>
            <a:endParaRPr lang="en-US"/>
          </a:p>
          <a:p>
            <a:pPr algn="l"/>
            <a:r>
              <a:rPr lang="en-US" sz="2300" b="1" i="1">
                <a:solidFill>
                  <a:schemeClr val="tx1"/>
                </a:solidFill>
                <a:ea typeface="Gill Sans" pitchFamily="-106" charset="0"/>
                <a:cs typeface="Gill Sans" pitchFamily="-106" charset="0"/>
              </a:rPr>
              <a:t>Checklist:</a:t>
            </a:r>
            <a:r>
              <a:rPr lang="en-US" sz="2300" b="1">
                <a:solidFill>
                  <a:schemeClr val="tx1"/>
                </a:solidFill>
                <a:ea typeface="Gill Sans" pitchFamily="-106" charset="0"/>
                <a:cs typeface="Gill Sans" pitchFamily="-106" charset="0"/>
              </a:rPr>
              <a:t> </a:t>
            </a:r>
          </a:p>
          <a:p>
            <a:pPr algn="l">
              <a:buSzPct val="125000"/>
              <a:buFont typeface="Lucida Grande" pitchFamily="-106" charset="0"/>
              <a:buChar char="✓"/>
            </a:pPr>
            <a:r>
              <a:rPr lang="en-US" sz="2300" b="1">
                <a:solidFill>
                  <a:schemeClr val="tx1"/>
                </a:solidFill>
                <a:ea typeface="Gill Sans" pitchFamily="-106" charset="0"/>
                <a:cs typeface="Gill Sans" pitchFamily="-106" charset="0"/>
              </a:rPr>
              <a:t>Schedule</a:t>
            </a:r>
            <a:r>
              <a:rPr lang="en-US" sz="2300">
                <a:solidFill>
                  <a:schemeClr val="tx1"/>
                </a:solidFill>
                <a:ea typeface="Gill Sans" pitchFamily="-106" charset="0"/>
                <a:cs typeface="Gill Sans" pitchFamily="-106" charset="0"/>
              </a:rPr>
              <a:t> a 30 day period in which meeting and worship service includes prayer for the lost in your </a:t>
            </a:r>
          </a:p>
          <a:p>
            <a:pPr algn="l">
              <a:buSzPct val="125000"/>
            </a:pPr>
            <a:r>
              <a:rPr lang="en-US" sz="2300">
                <a:solidFill>
                  <a:schemeClr val="tx1"/>
                </a:solidFill>
                <a:ea typeface="Gill Sans" pitchFamily="-106" charset="0"/>
                <a:cs typeface="Gill Sans" pitchFamily="-106" charset="0"/>
              </a:rPr>
              <a:t>   community.</a:t>
            </a:r>
          </a:p>
          <a:p>
            <a:pPr algn="l">
              <a:buSzPct val="125000"/>
              <a:buFont typeface="Lucida Grande" pitchFamily="-106" charset="0"/>
              <a:buChar char="✓"/>
            </a:pPr>
            <a:r>
              <a:rPr lang="en-US" sz="2300" b="1">
                <a:solidFill>
                  <a:schemeClr val="tx1"/>
                </a:solidFill>
                <a:ea typeface="Gill Sans" pitchFamily="-106" charset="0"/>
                <a:cs typeface="Gill Sans" pitchFamily="-106" charset="0"/>
              </a:rPr>
              <a:t>Read</a:t>
            </a:r>
            <a:r>
              <a:rPr lang="en-US" sz="2300">
                <a:solidFill>
                  <a:schemeClr val="tx1"/>
                </a:solidFill>
                <a:ea typeface="Gill Sans" pitchFamily="-106" charset="0"/>
                <a:cs typeface="Gill Sans" pitchFamily="-106" charset="0"/>
              </a:rPr>
              <a:t> </a:t>
            </a:r>
            <a:r>
              <a:rPr lang="en-US" sz="2300" i="1">
                <a:solidFill>
                  <a:schemeClr val="tx1"/>
                </a:solidFill>
                <a:ea typeface="Gill Sans" pitchFamily="-106" charset="0"/>
                <a:cs typeface="Gill Sans" pitchFamily="-106" charset="0"/>
              </a:rPr>
              <a:t>Purpose Driven Church </a:t>
            </a:r>
            <a:r>
              <a:rPr lang="en-US" sz="2300">
                <a:solidFill>
                  <a:schemeClr val="tx1"/>
                </a:solidFill>
                <a:ea typeface="Gill Sans" pitchFamily="-106" charset="0"/>
                <a:cs typeface="Gill Sans" pitchFamily="-106" charset="0"/>
              </a:rPr>
              <a:t>by Rick Warren.</a:t>
            </a:r>
          </a:p>
          <a:p>
            <a:pPr algn="l">
              <a:buSzPct val="125000"/>
              <a:buFont typeface="Lucida Grande" pitchFamily="-106" charset="0"/>
              <a:buChar char="✓"/>
            </a:pPr>
            <a:r>
              <a:rPr lang="en-US" sz="2300" b="1">
                <a:solidFill>
                  <a:schemeClr val="tx1"/>
                </a:solidFill>
                <a:ea typeface="Gill Sans" pitchFamily="-106" charset="0"/>
                <a:cs typeface="Gill Sans" pitchFamily="-106" charset="0"/>
              </a:rPr>
              <a:t>Meet</a:t>
            </a:r>
            <a:r>
              <a:rPr lang="en-US" sz="2300" b="1" i="1">
                <a:solidFill>
                  <a:schemeClr val="tx1"/>
                </a:solidFill>
                <a:ea typeface="Gill Sans" pitchFamily="-106" charset="0"/>
                <a:cs typeface="Gill Sans" pitchFamily="-106" charset="0"/>
              </a:rPr>
              <a:t> </a:t>
            </a:r>
            <a:r>
              <a:rPr lang="en-US" sz="2300">
                <a:solidFill>
                  <a:schemeClr val="tx1"/>
                </a:solidFill>
                <a:ea typeface="Gill Sans" pitchFamily="-106" charset="0"/>
                <a:cs typeface="Gill Sans" pitchFamily="-106" charset="0"/>
              </a:rPr>
              <a:t>monthly with your team to brainstorm how you can employ the 63% truth in your current </a:t>
            </a:r>
          </a:p>
          <a:p>
            <a:pPr algn="l">
              <a:buSzPct val="125000"/>
            </a:pPr>
            <a:r>
              <a:rPr lang="en-US" sz="2300">
                <a:solidFill>
                  <a:schemeClr val="tx1"/>
                </a:solidFill>
                <a:ea typeface="Gill Sans" pitchFamily="-106" charset="0"/>
                <a:cs typeface="Gill Sans" pitchFamily="-106" charset="0"/>
              </a:rPr>
              <a:t>   programming.</a:t>
            </a:r>
          </a:p>
          <a:p>
            <a:pPr algn="l"/>
            <a:endParaRPr lang="en-US" sz="2300">
              <a:solidFill>
                <a:schemeClr val="tx1"/>
              </a:solidFill>
              <a:ea typeface="Gill Sans" pitchFamily="-106" charset="0"/>
              <a:cs typeface="Gill Sans" pitchFamily="-106" charset="0"/>
            </a:endParaRPr>
          </a:p>
          <a:p>
            <a:pPr algn="l"/>
            <a:r>
              <a:rPr lang="en-US" sz="2300" b="1"/>
              <a:t>Discussion Questions: </a:t>
            </a:r>
          </a:p>
          <a:p>
            <a:pPr algn="l"/>
            <a:r>
              <a:rPr lang="en-US" sz="2300"/>
              <a:t>? What activities, events or programs are currently thought of as ‘outreach’ but have little effect on growing   </a:t>
            </a:r>
          </a:p>
          <a:p>
            <a:pPr algn="l"/>
            <a:r>
              <a:rPr lang="en-US" sz="2300"/>
              <a:t>  your church?</a:t>
            </a:r>
          </a:p>
          <a:p>
            <a:pPr algn="l"/>
            <a:r>
              <a:rPr lang="en-US" sz="2300"/>
              <a:t>? What stories, sermons, or ideas can you share to increase the ‘outreach temperature’ of your church? How </a:t>
            </a:r>
          </a:p>
          <a:p>
            <a:pPr algn="l"/>
            <a:r>
              <a:rPr lang="en-US" sz="2300"/>
              <a:t>  can you do it regularly/systematically?</a:t>
            </a:r>
          </a:p>
          <a:p>
            <a:pPr algn="l"/>
            <a:r>
              <a:rPr lang="en-US" sz="2300"/>
              <a:t>? What steps need to be taken to better organize your contacts for future outreach mailings/promotions?</a:t>
            </a:r>
          </a:p>
          <a:p>
            <a:pPr algn="l"/>
            <a:endParaRPr lang="en-US" sz="2300"/>
          </a:p>
          <a:p>
            <a:pPr algn="l"/>
            <a:r>
              <a:rPr lang="en-US" sz="2300" b="1"/>
              <a:t>Tool:</a:t>
            </a:r>
            <a:r>
              <a:rPr lang="en-US" sz="2300"/>
              <a:t> Outreach Planning Packet</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97634" name="Picture 3"/>
          <p:cNvPicPr>
            <a:picLocks noChangeAspect="1"/>
          </p:cNvPicPr>
          <p:nvPr/>
        </p:nvPicPr>
        <p:blipFill>
          <a:blip r:embed="rId2"/>
          <a:srcRect/>
          <a:stretch>
            <a:fillRect/>
          </a:stretch>
        </p:blipFill>
        <p:spPr bwMode="auto">
          <a:xfrm>
            <a:off x="0" y="0"/>
            <a:ext cx="16256000" cy="9144000"/>
          </a:xfrm>
          <a:prstGeom prst="rect">
            <a:avLst/>
          </a:prstGeom>
          <a:noFill/>
          <a:ln w="9525">
            <a:noFill/>
            <a:miter lim="800000"/>
            <a:headEnd/>
            <a:tailEnd/>
          </a:ln>
        </p:spPr>
      </p:pic>
    </p:spTree>
  </p:cSld>
  <p:clrMapOvr>
    <a:masterClrMapping/>
  </p:clrMapOvr>
  <p:transition/>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98658" name="Picture 5"/>
          <p:cNvPicPr>
            <a:picLocks noChangeAspect="1"/>
          </p:cNvPicPr>
          <p:nvPr/>
        </p:nvPicPr>
        <p:blipFill>
          <a:blip r:embed="rId2"/>
          <a:srcRect/>
          <a:stretch>
            <a:fillRect/>
          </a:stretch>
        </p:blipFill>
        <p:spPr bwMode="auto">
          <a:xfrm>
            <a:off x="0" y="0"/>
            <a:ext cx="16256000" cy="9144000"/>
          </a:xfrm>
          <a:prstGeom prst="rect">
            <a:avLst/>
          </a:prstGeom>
          <a:noFill/>
          <a:ln w="9525">
            <a:noFill/>
            <a:miter lim="800000"/>
            <a:headEnd/>
            <a:tailEnd/>
          </a:ln>
        </p:spPr>
      </p:pic>
      <p:sp>
        <p:nvSpPr>
          <p:cNvPr id="198659" name="Rectangle 4"/>
          <p:cNvSpPr>
            <a:spLocks/>
          </p:cNvSpPr>
          <p:nvPr/>
        </p:nvSpPr>
        <p:spPr bwMode="auto">
          <a:xfrm>
            <a:off x="911225" y="2749550"/>
            <a:ext cx="13347700" cy="4470400"/>
          </a:xfrm>
          <a:prstGeom prst="rect">
            <a:avLst/>
          </a:prstGeom>
          <a:noFill/>
          <a:ln w="12700">
            <a:noFill/>
            <a:miter lim="800000"/>
            <a:headEnd/>
            <a:tailEnd/>
          </a:ln>
        </p:spPr>
        <p:txBody>
          <a:bodyPr lIns="0" tIns="0" rIns="0" bIns="0" anchor="ctr">
            <a:prstTxWarp prst="textNoShape">
              <a:avLst/>
            </a:prstTxWarp>
          </a:bodyPr>
          <a:lstStyle/>
          <a:p>
            <a:pPr algn="l">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lang="en-US" sz="2000">
              <a:solidFill>
                <a:schemeClr val="tx1"/>
              </a:solidFill>
              <a:ea typeface="Gill Sans" pitchFamily="-106" charset="0"/>
              <a:cs typeface="Gill Sans" pitchFamily="-106" charset="0"/>
            </a:endParaRPr>
          </a:p>
        </p:txBody>
      </p:sp>
      <p:sp>
        <p:nvSpPr>
          <p:cNvPr id="198660" name="TextBox 6"/>
          <p:cNvSpPr txBox="1">
            <a:spLocks noChangeArrowheads="1"/>
          </p:cNvSpPr>
          <p:nvPr/>
        </p:nvSpPr>
        <p:spPr bwMode="auto">
          <a:xfrm>
            <a:off x="508000" y="0"/>
            <a:ext cx="13369925" cy="7416800"/>
          </a:xfrm>
          <a:prstGeom prst="rect">
            <a:avLst/>
          </a:prstGeom>
          <a:noFill/>
          <a:ln w="9525">
            <a:noFill/>
            <a:miter lim="800000"/>
            <a:headEnd/>
            <a:tailEnd/>
          </a:ln>
        </p:spPr>
        <p:txBody>
          <a:bodyPr>
            <a:prstTxWarp prst="textNoShape">
              <a:avLst/>
            </a:prstTxWarp>
            <a:spAutoFit/>
          </a:bodyPr>
          <a:lstStyle/>
          <a:p>
            <a:pPr algn="l"/>
            <a:r>
              <a:rPr lang="en-US" sz="6000"/>
              <a:t>Appendix A </a:t>
            </a:r>
            <a:endParaRPr lang="en-US" sz="3200"/>
          </a:p>
          <a:p>
            <a:pPr algn="l"/>
            <a:endParaRPr lang="en-US" sz="3200"/>
          </a:p>
          <a:p>
            <a:pPr algn="l"/>
            <a:r>
              <a:rPr lang="en-US" sz="3200"/>
              <a:t>The miracle that takes place in the upper room in Acts 2 among the small group of believers becomes their strongest catalyst for outreach. Many church leaders stop halfway through this wonderful chapter in the Church’s history and focus their attention only on the </a:t>
            </a:r>
            <a:r>
              <a:rPr lang="en-US" sz="3200" b="1"/>
              <a:t>power </a:t>
            </a:r>
            <a:r>
              <a:rPr lang="en-US" sz="3200"/>
              <a:t>that is received when the Holy Spirit falls on the people in this room.  What we miss if we stop to early in this chapter is the fact that this </a:t>
            </a:r>
            <a:r>
              <a:rPr lang="en-US" sz="3200" b="1"/>
              <a:t>power </a:t>
            </a:r>
            <a:r>
              <a:rPr lang="en-US" sz="3200"/>
              <a:t>was given for a </a:t>
            </a:r>
            <a:r>
              <a:rPr lang="en-US" sz="3200" b="1"/>
              <a:t>purpose</a:t>
            </a:r>
            <a:r>
              <a:rPr lang="en-US" sz="3200"/>
              <a:t>.  The Holy Spirit descended on these people, they received </a:t>
            </a:r>
            <a:r>
              <a:rPr lang="en-US" sz="3200" b="1"/>
              <a:t>power </a:t>
            </a:r>
            <a:r>
              <a:rPr lang="en-US" sz="3200"/>
              <a:t>and then, they left the Upper Room to fulfill the </a:t>
            </a:r>
            <a:r>
              <a:rPr lang="en-US" sz="3200" b="1"/>
              <a:t>purpose</a:t>
            </a:r>
            <a:r>
              <a:rPr lang="en-US" sz="3200"/>
              <a:t>.  When these newly Holy Spirit baptized believers went out into their community they saw 3,000 people come to Christ in one day.  And then, this chapter ends with verse 47 telling us that the growth of the church did not end on this day with Peter’s single sermon, but that God continued to add “to their fellowship daily those who were being saved.” </a:t>
            </a:r>
            <a:endParaRPr lang="en-US" sz="3200">
              <a:solidFill>
                <a:schemeClr val="tx1"/>
              </a:solidFill>
              <a:ea typeface="Gill Sans" pitchFamily="-106" charset="0"/>
              <a:cs typeface="Gill Sans" pitchFamily="-106" charset="0"/>
            </a:endParaRPr>
          </a:p>
        </p:txBody>
      </p:sp>
    </p:spTree>
  </p:cSld>
  <p:clrMapOvr>
    <a:masterClrMapping/>
  </p:clrMapOvr>
  <p:transition/>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99682" name="Picture 5"/>
          <p:cNvPicPr>
            <a:picLocks noChangeAspect="1"/>
          </p:cNvPicPr>
          <p:nvPr/>
        </p:nvPicPr>
        <p:blipFill>
          <a:blip r:embed="rId2"/>
          <a:srcRect/>
          <a:stretch>
            <a:fillRect/>
          </a:stretch>
        </p:blipFill>
        <p:spPr bwMode="auto">
          <a:xfrm>
            <a:off x="0" y="0"/>
            <a:ext cx="16256000" cy="9144000"/>
          </a:xfrm>
          <a:prstGeom prst="rect">
            <a:avLst/>
          </a:prstGeom>
          <a:noFill/>
          <a:ln w="9525">
            <a:noFill/>
            <a:miter lim="800000"/>
            <a:headEnd/>
            <a:tailEnd/>
          </a:ln>
        </p:spPr>
      </p:pic>
      <p:sp>
        <p:nvSpPr>
          <p:cNvPr id="199683" name="Rectangle 4"/>
          <p:cNvSpPr>
            <a:spLocks/>
          </p:cNvSpPr>
          <p:nvPr/>
        </p:nvSpPr>
        <p:spPr bwMode="auto">
          <a:xfrm>
            <a:off x="911225" y="2749550"/>
            <a:ext cx="13347700" cy="4470400"/>
          </a:xfrm>
          <a:prstGeom prst="rect">
            <a:avLst/>
          </a:prstGeom>
          <a:noFill/>
          <a:ln w="12700">
            <a:noFill/>
            <a:miter lim="800000"/>
            <a:headEnd/>
            <a:tailEnd/>
          </a:ln>
        </p:spPr>
        <p:txBody>
          <a:bodyPr lIns="0" tIns="0" rIns="0" bIns="0" anchor="ctr">
            <a:prstTxWarp prst="textNoShape">
              <a:avLst/>
            </a:prstTxWarp>
          </a:bodyPr>
          <a:lstStyle/>
          <a:p>
            <a:pPr algn="l">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lang="en-US" sz="2000">
              <a:solidFill>
                <a:schemeClr val="tx1"/>
              </a:solidFill>
              <a:ea typeface="Gill Sans" pitchFamily="-106" charset="0"/>
              <a:cs typeface="Gill Sans" pitchFamily="-106" charset="0"/>
            </a:endParaRPr>
          </a:p>
        </p:txBody>
      </p:sp>
      <p:sp>
        <p:nvSpPr>
          <p:cNvPr id="199684" name="TextBox 6"/>
          <p:cNvSpPr txBox="1">
            <a:spLocks noChangeArrowheads="1"/>
          </p:cNvSpPr>
          <p:nvPr/>
        </p:nvSpPr>
        <p:spPr bwMode="auto">
          <a:xfrm>
            <a:off x="508000" y="0"/>
            <a:ext cx="13369925" cy="7124700"/>
          </a:xfrm>
          <a:prstGeom prst="rect">
            <a:avLst/>
          </a:prstGeom>
          <a:noFill/>
          <a:ln w="9525">
            <a:noFill/>
            <a:miter lim="800000"/>
            <a:headEnd/>
            <a:tailEnd/>
          </a:ln>
        </p:spPr>
        <p:txBody>
          <a:bodyPr>
            <a:prstTxWarp prst="textNoShape">
              <a:avLst/>
            </a:prstTxWarp>
            <a:spAutoFit/>
          </a:bodyPr>
          <a:lstStyle/>
          <a:p>
            <a:pPr algn="l"/>
            <a:r>
              <a:rPr lang="en-US" sz="6600"/>
              <a:t>Appendix B</a:t>
            </a:r>
            <a:endParaRPr lang="en-US" sz="2300"/>
          </a:p>
          <a:p>
            <a:pPr algn="l"/>
            <a:endParaRPr lang="en-US" sz="2300"/>
          </a:p>
          <a:p>
            <a:pPr algn="l"/>
            <a:r>
              <a:rPr lang="en-US" sz="2300"/>
              <a:t>Facebook is a great example of how information spreads these days. The interesting thing about how information spreads on Facebook however is that it points to a principle that is true (and always has been true) outside of social media.When you post a status update, image, video, or link on your Facebook page, a relatively small portion of your followers are likely to see that post (typically around 10-25% of them) but in some rare instances, MOST of the people who like your page may see a particularly powerful post. So if the social media stars align for you, you may reach most of the people who like your page on your own. If, however, you post something that your followers SHARE on their own timelines, you have the potential to reach, not only those who have already liked your page, but you can also reach each of their entire friends lists.EXAMPLE: A particular Facebook page has 439 LIKES. This means that when this page posts a new message, that message can (best case scenario) reach up to, (but never more than) 439 individual people. But if this page administrator can convince even just 20 of those 439 people to share a post on their own timeline, the potential REACH of that message goes from 439 to around 3,000 individual people. If an administrator could convince all 439 people in his online community to SHARE a post it can reach about 250,000 individual people. This same principle is true in our churches. Every Sunday morning you have the potential to speak a message to (best case scenario) all of the people who call your church home. If, however, you could convince the people of your church to share the message with their friends and family members, you could reach exponentially more people for Christ.</a:t>
            </a:r>
            <a:endParaRPr lang="en-US" sz="2300">
              <a:solidFill>
                <a:schemeClr val="tx1"/>
              </a:solidFill>
              <a:ea typeface="Gill Sans" pitchFamily="-106" charset="0"/>
              <a:cs typeface="Gill Sans" pitchFamily="-106" charset="0"/>
            </a:endParaRPr>
          </a:p>
        </p:txBody>
      </p:sp>
    </p:spTree>
  </p:cSld>
  <p:clrMapOvr>
    <a:masterClrMapping/>
  </p:clrMapOvr>
  <p:transition/>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00706" name="Picture 5"/>
          <p:cNvPicPr>
            <a:picLocks noChangeAspect="1"/>
          </p:cNvPicPr>
          <p:nvPr/>
        </p:nvPicPr>
        <p:blipFill>
          <a:blip r:embed="rId2"/>
          <a:srcRect/>
          <a:stretch>
            <a:fillRect/>
          </a:stretch>
        </p:blipFill>
        <p:spPr bwMode="auto">
          <a:xfrm>
            <a:off x="0" y="0"/>
            <a:ext cx="16256000" cy="9144000"/>
          </a:xfrm>
          <a:prstGeom prst="rect">
            <a:avLst/>
          </a:prstGeom>
          <a:noFill/>
          <a:ln w="9525">
            <a:noFill/>
            <a:miter lim="800000"/>
            <a:headEnd/>
            <a:tailEnd/>
          </a:ln>
        </p:spPr>
      </p:pic>
      <p:sp>
        <p:nvSpPr>
          <p:cNvPr id="200707" name="Rectangle 4"/>
          <p:cNvSpPr>
            <a:spLocks/>
          </p:cNvSpPr>
          <p:nvPr/>
        </p:nvSpPr>
        <p:spPr bwMode="auto">
          <a:xfrm>
            <a:off x="911225" y="2749550"/>
            <a:ext cx="13347700" cy="4470400"/>
          </a:xfrm>
          <a:prstGeom prst="rect">
            <a:avLst/>
          </a:prstGeom>
          <a:noFill/>
          <a:ln w="12700">
            <a:noFill/>
            <a:miter lim="800000"/>
            <a:headEnd/>
            <a:tailEnd/>
          </a:ln>
        </p:spPr>
        <p:txBody>
          <a:bodyPr lIns="0" tIns="0" rIns="0" bIns="0" anchor="ctr">
            <a:prstTxWarp prst="textNoShape">
              <a:avLst/>
            </a:prstTxWarp>
          </a:bodyPr>
          <a:lstStyle/>
          <a:p>
            <a:pPr algn="l">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lang="en-US" sz="2000">
              <a:solidFill>
                <a:schemeClr val="tx1"/>
              </a:solidFill>
              <a:ea typeface="Gill Sans" pitchFamily="-106" charset="0"/>
              <a:cs typeface="Gill Sans" pitchFamily="-106" charset="0"/>
            </a:endParaRPr>
          </a:p>
        </p:txBody>
      </p:sp>
      <p:sp>
        <p:nvSpPr>
          <p:cNvPr id="195588" name="TextBox 6"/>
          <p:cNvSpPr txBox="1">
            <a:spLocks noChangeArrowheads="1"/>
          </p:cNvSpPr>
          <p:nvPr/>
        </p:nvSpPr>
        <p:spPr bwMode="auto">
          <a:xfrm>
            <a:off x="508000" y="0"/>
            <a:ext cx="13369925" cy="7878763"/>
          </a:xfrm>
          <a:prstGeom prst="rect">
            <a:avLst/>
          </a:prstGeom>
          <a:noFill/>
          <a:ln w="9525">
            <a:noFill/>
            <a:miter lim="800000"/>
            <a:headEnd/>
            <a:tailEnd/>
          </a:ln>
        </p:spPr>
        <p:txBody>
          <a:bodyPr>
            <a:prstTxWarp prst="textNoShape">
              <a:avLst/>
            </a:prstTxWarp>
            <a:spAutoFit/>
          </a:bodyPr>
          <a:lstStyle/>
          <a:p>
            <a:pPr algn="l">
              <a:defRPr/>
            </a:pPr>
            <a:r>
              <a:rPr lang="en-US" sz="6600" dirty="0">
                <a:latin typeface="Gill Sans" pitchFamily="-1" charset="0"/>
                <a:ea typeface="ヒラギノ角ゴ ProN W3" pitchFamily="-1" charset="-128"/>
                <a:cs typeface="ヒラギノ角ゴ ProN W3" pitchFamily="-1" charset="-128"/>
                <a:sym typeface="Gill Sans" pitchFamily="-1" charset="0"/>
              </a:rPr>
              <a:t>Appendix C</a:t>
            </a:r>
            <a:r>
              <a:rPr lang="en-US" sz="2500" dirty="0">
                <a:latin typeface="Gill Sans" pitchFamily="-1" charset="0"/>
                <a:ea typeface="ヒラギノ角ゴ ProN W3" pitchFamily="-1" charset="-128"/>
                <a:cs typeface="ヒラギノ角ゴ ProN W3" pitchFamily="-1" charset="-128"/>
                <a:sym typeface="Gill Sans" pitchFamily="-1" charset="0"/>
              </a:rPr>
              <a:t> </a:t>
            </a:r>
            <a:endParaRPr lang="en-US" sz="2200" dirty="0">
              <a:latin typeface="Gill Sans" pitchFamily="-1" charset="0"/>
              <a:ea typeface="ヒラギノ角ゴ ProN W3" pitchFamily="-1" charset="-128"/>
              <a:cs typeface="ヒラギノ角ゴ ProN W3" pitchFamily="-1" charset="-128"/>
              <a:sym typeface="Gill Sans" pitchFamily="-1" charset="0"/>
            </a:endParaRPr>
          </a:p>
          <a:p>
            <a:pPr algn="l">
              <a:defRPr/>
            </a:pPr>
            <a:endParaRPr lang="en-US" sz="2200" dirty="0">
              <a:latin typeface="Gill Sans" pitchFamily="-1" charset="0"/>
              <a:ea typeface="ヒラギノ角ゴ ProN W3" pitchFamily="-1" charset="-128"/>
              <a:cs typeface="ヒラギノ角ゴ ProN W3" pitchFamily="-1" charset="-128"/>
              <a:sym typeface="Gill Sans" pitchFamily="-1" charset="0"/>
            </a:endParaRPr>
          </a:p>
          <a:p>
            <a:pPr algn="l">
              <a:defRPr/>
            </a:pPr>
            <a:r>
              <a:rPr lang="en-US" sz="2200" dirty="0">
                <a:latin typeface="Gill Sans" pitchFamily="-1" charset="0"/>
                <a:ea typeface="ヒラギノ角ゴ ProN W3" pitchFamily="-1" charset="-128"/>
                <a:cs typeface="ヒラギノ角ゴ ProN W3" pitchFamily="-1" charset="-128"/>
                <a:sym typeface="Gill Sans" pitchFamily="-1" charset="0"/>
              </a:rPr>
              <a:t>To reach each of these groups you need to discover how they think.  What are their interests?  What do they value?  Where do they hurt?  What are they afraid of?  What are the most prominent features of the way they live?  What are their most popular radio stations?  Te more you know about these people, the easier it </a:t>
            </a:r>
            <a:r>
              <a:rPr lang="en-US" sz="2200" dirty="0" err="1">
                <a:latin typeface="Gill Sans" pitchFamily="-1" charset="0"/>
                <a:ea typeface="ヒラギノ角ゴ ProN W3" pitchFamily="-1" charset="-128"/>
                <a:cs typeface="ヒラギノ角ゴ ProN W3" pitchFamily="-1" charset="-128"/>
                <a:sym typeface="Gill Sans" pitchFamily="-1" charset="0"/>
              </a:rPr>
              <a:t>wil</a:t>
            </a:r>
            <a:r>
              <a:rPr lang="en-US" sz="2200" dirty="0">
                <a:latin typeface="Gill Sans" pitchFamily="-1" charset="0"/>
                <a:ea typeface="ヒラギノ角ゴ ProN W3" pitchFamily="-1" charset="-128"/>
                <a:cs typeface="ヒラギノ角ゴ ProN W3" pitchFamily="-1" charset="-128"/>
                <a:sym typeface="Gill Sans" pitchFamily="-1" charset="0"/>
              </a:rPr>
              <a:t> be to reach them.</a:t>
            </a:r>
          </a:p>
          <a:p>
            <a:pPr algn="l">
              <a:defRPr/>
            </a:pPr>
            <a:endParaRPr lang="en-US" sz="2200" dirty="0">
              <a:latin typeface="Gill Sans" pitchFamily="-1" charset="0"/>
              <a:ea typeface="ヒラギノ角ゴ ProN W3" pitchFamily="-1" charset="-128"/>
              <a:cs typeface="ヒラギノ角ゴ ProN W3" pitchFamily="-1" charset="-128"/>
              <a:sym typeface="Gill Sans" pitchFamily="-1" charset="0"/>
            </a:endParaRPr>
          </a:p>
          <a:p>
            <a:pPr algn="l">
              <a:defRPr/>
            </a:pPr>
            <a:r>
              <a:rPr lang="en-US" sz="2200" dirty="0">
                <a:latin typeface="Gill Sans" pitchFamily="-1" charset="0"/>
                <a:ea typeface="ヒラギノ角ゴ ProN W3" pitchFamily="-1" charset="-128"/>
                <a:cs typeface="ヒラギノ角ゴ ProN W3" pitchFamily="-1" charset="-128"/>
                <a:sym typeface="Gill Sans" pitchFamily="-1" charset="0"/>
              </a:rPr>
              <a:t>SADDLEBACK SURVEY</a:t>
            </a:r>
          </a:p>
          <a:p>
            <a:pPr algn="l">
              <a:defRPr/>
            </a:pPr>
            <a:r>
              <a:rPr lang="en-US" sz="2200" dirty="0">
                <a:latin typeface="Gill Sans" pitchFamily="-1" charset="0"/>
                <a:ea typeface="ヒラギノ角ゴ ProN W3" pitchFamily="-1" charset="-128"/>
                <a:cs typeface="ヒラギノ角ゴ ProN W3" pitchFamily="-1" charset="-128"/>
                <a:sym typeface="Gill Sans" pitchFamily="-1" charset="0"/>
              </a:rPr>
              <a:t>We discovered four common complaints about churches from our survey in the Saddleback Valley:</a:t>
            </a:r>
          </a:p>
          <a:p>
            <a:pPr algn="l">
              <a:defRPr/>
            </a:pPr>
            <a:endParaRPr lang="en-US" sz="2200" dirty="0">
              <a:latin typeface="Gill Sans" pitchFamily="-1" charset="0"/>
              <a:ea typeface="ヒラギノ角ゴ ProN W3" pitchFamily="-1" charset="-128"/>
              <a:cs typeface="ヒラギノ角ゴ ProN W3" pitchFamily="-1" charset="-128"/>
              <a:sym typeface="Gill Sans" pitchFamily="-1" charset="0"/>
            </a:endParaRPr>
          </a:p>
          <a:p>
            <a:pPr marL="457200" indent="-457200" algn="l">
              <a:buFontTx/>
              <a:buAutoNum type="arabicPeriod"/>
              <a:defRPr/>
            </a:pPr>
            <a:r>
              <a:rPr lang="en-US" sz="2200" dirty="0">
                <a:latin typeface="Gill Sans" pitchFamily="-1" charset="0"/>
                <a:ea typeface="ヒラギノ角ゴ ProN W3" pitchFamily="-1" charset="-128"/>
                <a:cs typeface="ヒラギノ角ゴ ProN W3" pitchFamily="-1" charset="-128"/>
                <a:sym typeface="Gill Sans" pitchFamily="-1" charset="0"/>
              </a:rPr>
              <a:t>"Church is boring, especially the sermons.  The messages don't </a:t>
            </a:r>
            <a:r>
              <a:rPr lang="en-US" sz="2200" dirty="0" err="1">
                <a:latin typeface="Gill Sans" pitchFamily="-1" charset="0"/>
                <a:ea typeface="ヒラギノ角ゴ ProN W3" pitchFamily="-1" charset="-128"/>
                <a:cs typeface="ヒラギノ角ゴ ProN W3" pitchFamily="-1" charset="-128"/>
                <a:sym typeface="Gill Sans" pitchFamily="-1" charset="0"/>
              </a:rPr>
              <a:t>relaty</a:t>
            </a:r>
            <a:r>
              <a:rPr lang="en-US" sz="2200" dirty="0">
                <a:latin typeface="Gill Sans" pitchFamily="-1" charset="0"/>
                <a:ea typeface="ヒラギノ角ゴ ProN W3" pitchFamily="-1" charset="-128"/>
                <a:cs typeface="ヒラギノ角ゴ ProN W3" pitchFamily="-1" charset="-128"/>
                <a:sym typeface="Gill Sans" pitchFamily="-1" charset="0"/>
              </a:rPr>
              <a:t> life." - It is amazing how churches are able to take the most exciting book in the world and bore people to tears with it.  The </a:t>
            </a:r>
            <a:r>
              <a:rPr lang="en-US" sz="2200" dirty="0" err="1">
                <a:latin typeface="Gill Sans" pitchFamily="-1" charset="0"/>
                <a:ea typeface="ヒラギノ角ゴ ProN W3" pitchFamily="-1" charset="-128"/>
                <a:cs typeface="ヒラギノ角ゴ ProN W3" pitchFamily="-1" charset="-128"/>
                <a:sym typeface="Gill Sans" pitchFamily="-1" charset="0"/>
              </a:rPr>
              <a:t>unchurched</a:t>
            </a:r>
            <a:r>
              <a:rPr lang="en-US" sz="2200" dirty="0">
                <a:latin typeface="Gill Sans" pitchFamily="-1" charset="0"/>
                <a:ea typeface="ヒラギノ角ゴ ProN W3" pitchFamily="-1" charset="-128"/>
                <a:cs typeface="ヒラギノ角ゴ ProN W3" pitchFamily="-1" charset="-128"/>
                <a:sym typeface="Gill Sans" pitchFamily="-1" charset="0"/>
              </a:rPr>
              <a:t> aren't asking for watered-down messages, just practical ones.</a:t>
            </a:r>
          </a:p>
          <a:p>
            <a:pPr marL="457200" indent="-457200" algn="l">
              <a:buFontTx/>
              <a:buAutoNum type="arabicPeriod"/>
              <a:defRPr/>
            </a:pPr>
            <a:r>
              <a:rPr lang="en-US" sz="2200" dirty="0">
                <a:latin typeface="Gill Sans" pitchFamily="-1" charset="0"/>
                <a:ea typeface="ヒラギノ角ゴ ProN W3" pitchFamily="-1" charset="-128"/>
                <a:cs typeface="ヒラギノ角ゴ ProN W3" pitchFamily="-1" charset="-128"/>
                <a:sym typeface="Gill Sans" pitchFamily="-1" charset="0"/>
              </a:rPr>
              <a:t>"Church members are unfriendly to visitors.  If I got to church I want to feel welcomed without being embarrassed." - Many </a:t>
            </a:r>
            <a:r>
              <a:rPr lang="en-US" sz="2200" dirty="0" err="1">
                <a:latin typeface="Gill Sans" pitchFamily="-1" charset="0"/>
                <a:ea typeface="ヒラギノ角ゴ ProN W3" pitchFamily="-1" charset="-128"/>
                <a:cs typeface="ヒラギノ角ゴ ProN W3" pitchFamily="-1" charset="-128"/>
                <a:sym typeface="Gill Sans" pitchFamily="-1" charset="0"/>
              </a:rPr>
              <a:t>unchurched</a:t>
            </a:r>
            <a:r>
              <a:rPr lang="en-US" sz="2200" dirty="0">
                <a:latin typeface="Gill Sans" pitchFamily="-1" charset="0"/>
                <a:ea typeface="ヒラギノ角ゴ ProN W3" pitchFamily="-1" charset="-128"/>
                <a:cs typeface="ヒラギノ角ゴ ProN W3" pitchFamily="-1" charset="-128"/>
                <a:sym typeface="Gill Sans" pitchFamily="-1" charset="0"/>
              </a:rPr>
              <a:t> people told me that they felt like the church was a clique.  When they didn't know the "inside" terminology, songs, or rituals, they felt foolish and felt the members were watching them in </a:t>
            </a:r>
            <a:r>
              <a:rPr lang="en-US" sz="2200" dirty="0" err="1">
                <a:latin typeface="Gill Sans" pitchFamily="-1" charset="0"/>
                <a:ea typeface="ヒラギノ角ゴ ProN W3" pitchFamily="-1" charset="-128"/>
                <a:cs typeface="ヒラギノ角ゴ ProN W3" pitchFamily="-1" charset="-128"/>
                <a:sym typeface="Gill Sans" pitchFamily="-1" charset="0"/>
              </a:rPr>
              <a:t>judgement</a:t>
            </a:r>
            <a:r>
              <a:rPr lang="en-US" sz="2200" dirty="0">
                <a:latin typeface="Gill Sans" pitchFamily="-1" charset="0"/>
                <a:ea typeface="ヒラギノ角ゴ ProN W3" pitchFamily="-1" charset="-128"/>
                <a:cs typeface="ヒラギノ角ゴ ProN W3" pitchFamily="-1" charset="-128"/>
                <a:sym typeface="Gill Sans" pitchFamily="-1" charset="0"/>
              </a:rPr>
              <a:t>.  The greatest emotion the </a:t>
            </a:r>
            <a:r>
              <a:rPr lang="en-US" sz="2200" dirty="0" err="1">
                <a:latin typeface="Gill Sans" pitchFamily="-1" charset="0"/>
                <a:ea typeface="ヒラギノ角ゴ ProN W3" pitchFamily="-1" charset="-128"/>
                <a:cs typeface="ヒラギノ角ゴ ProN W3" pitchFamily="-1" charset="-128"/>
                <a:sym typeface="Gill Sans" pitchFamily="-1" charset="0"/>
              </a:rPr>
              <a:t>unchurched</a:t>
            </a:r>
            <a:r>
              <a:rPr lang="en-US" sz="2200" dirty="0">
                <a:latin typeface="Gill Sans" pitchFamily="-1" charset="0"/>
                <a:ea typeface="ヒラギノ角ゴ ProN W3" pitchFamily="-1" charset="-128"/>
                <a:cs typeface="ヒラギノ角ゴ ProN W3" pitchFamily="-1" charset="-128"/>
                <a:sym typeface="Gill Sans" pitchFamily="-1" charset="0"/>
              </a:rPr>
              <a:t> feel when they visit a service is fear.</a:t>
            </a:r>
          </a:p>
          <a:p>
            <a:pPr marL="457200" indent="-457200" algn="l">
              <a:buFontTx/>
              <a:buAutoNum type="arabicPeriod"/>
              <a:defRPr/>
            </a:pPr>
            <a:r>
              <a:rPr lang="en-US" sz="2200" dirty="0">
                <a:latin typeface="Gill Sans" pitchFamily="-1" charset="0"/>
                <a:ea typeface="ヒラギノ角ゴ ProN W3" pitchFamily="-1" charset="-128"/>
                <a:cs typeface="ヒラギノ角ゴ ProN W3" pitchFamily="-1" charset="-128"/>
                <a:sym typeface="Gill Sans" pitchFamily="-1" charset="0"/>
              </a:rPr>
              <a:t>"The church is more interested in my money than in me." - We decided to counteract this complaint by giving a disclaimer when we take an offering.  We explain that offering is only for those who are a part of our church family.</a:t>
            </a:r>
          </a:p>
          <a:p>
            <a:pPr marL="457200" indent="-457200" algn="l">
              <a:buFontTx/>
              <a:buAutoNum type="arabicPeriod"/>
              <a:defRPr/>
            </a:pPr>
            <a:r>
              <a:rPr lang="en-US" sz="2200" dirty="0">
                <a:latin typeface="Gill Sans" pitchFamily="-1" charset="0"/>
                <a:ea typeface="ヒラギノ角ゴ ProN W3" pitchFamily="-1" charset="-128"/>
                <a:cs typeface="ヒラギノ角ゴ ProN W3" pitchFamily="-1" charset="-128"/>
                <a:sym typeface="Gill Sans" pitchFamily="-1" charset="0"/>
              </a:rPr>
              <a:t>"We worry about the quality of the church's child care." - The church must earn the trust of parents.  If you </a:t>
            </a:r>
          </a:p>
          <a:p>
            <a:pPr marL="457200" indent="-457200" algn="l">
              <a:defRPr/>
            </a:pPr>
            <a:r>
              <a:rPr lang="en-US" sz="2200" dirty="0">
                <a:latin typeface="Gill Sans" pitchFamily="-1" charset="0"/>
                <a:ea typeface="ヒラギノ角ゴ ProN W3" pitchFamily="-1" charset="-128"/>
                <a:cs typeface="ヒラギノ角ゴ ProN W3" pitchFamily="-1" charset="-128"/>
                <a:sym typeface="Gill Sans" pitchFamily="-1" charset="0"/>
              </a:rPr>
              <a:t>					want to reach young couples, you must have an excellent program for their children.</a:t>
            </a:r>
            <a:endParaRPr lang="en-US" sz="2200" dirty="0">
              <a:solidFill>
                <a:schemeClr val="tx1"/>
              </a:solidFill>
              <a:latin typeface="Gill Sans" pitchFamily="-1" charset="0"/>
              <a:ea typeface="Gill Sans" pitchFamily="-1" charset="0"/>
              <a:cs typeface="Gill Sans" pitchFamily="-1" charset="0"/>
              <a:sym typeface="Gill Sans" pitchFamily="-1" charset="0"/>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75106" name="Picture 4"/>
          <p:cNvPicPr>
            <a:picLocks noChangeAspect="1"/>
          </p:cNvPicPr>
          <p:nvPr/>
        </p:nvPicPr>
        <p:blipFill>
          <a:blip r:embed="rId2"/>
          <a:srcRect/>
          <a:stretch>
            <a:fillRect/>
          </a:stretch>
        </p:blipFill>
        <p:spPr bwMode="auto">
          <a:xfrm>
            <a:off x="0" y="0"/>
            <a:ext cx="16256000" cy="9144000"/>
          </a:xfrm>
          <a:prstGeom prst="rect">
            <a:avLst/>
          </a:prstGeom>
          <a:noFill/>
          <a:ln w="9525">
            <a:noFill/>
            <a:miter lim="800000"/>
            <a:headEnd/>
            <a:tailEnd/>
          </a:ln>
        </p:spPr>
      </p:pic>
      <p:sp>
        <p:nvSpPr>
          <p:cNvPr id="175107" name="Rectangle 3"/>
          <p:cNvSpPr>
            <a:spLocks/>
          </p:cNvSpPr>
          <p:nvPr/>
        </p:nvSpPr>
        <p:spPr bwMode="auto">
          <a:xfrm>
            <a:off x="1330325" y="2178050"/>
            <a:ext cx="12230100" cy="4775200"/>
          </a:xfrm>
          <a:prstGeom prst="rect">
            <a:avLst/>
          </a:prstGeom>
          <a:noFill/>
          <a:ln w="12700">
            <a:noFill/>
            <a:miter lim="800000"/>
            <a:headEnd/>
            <a:tailEnd/>
          </a:ln>
        </p:spPr>
        <p:txBody>
          <a:bodyPr lIns="0" tIns="0" rIns="0" bIns="0" anchor="ctr">
            <a:prstTxWarp prst="textNoShape">
              <a:avLst/>
            </a:prstTxWarp>
          </a:bodyPr>
          <a:lstStyle/>
          <a:p>
            <a:pPr algn="l"/>
            <a:endParaRPr lang="en-US" b="1">
              <a:solidFill>
                <a:schemeClr val="tx1"/>
              </a:solidFill>
              <a:ea typeface="Gill Sans" pitchFamily="-106" charset="0"/>
              <a:cs typeface="Gill Sans" pitchFamily="-106" charset="0"/>
            </a:endParaRPr>
          </a:p>
        </p:txBody>
      </p:sp>
      <p:sp>
        <p:nvSpPr>
          <p:cNvPr id="6" name="Rectangle 5"/>
          <p:cNvSpPr/>
          <p:nvPr/>
        </p:nvSpPr>
        <p:spPr>
          <a:xfrm>
            <a:off x="549275" y="92075"/>
            <a:ext cx="13217525" cy="4430713"/>
          </a:xfrm>
          <a:prstGeom prst="rect">
            <a:avLst/>
          </a:prstGeom>
        </p:spPr>
        <p:txBody>
          <a:bodyPr>
            <a:spAutoFit/>
          </a:bodyPr>
          <a:lstStyle/>
          <a:p>
            <a:pPr algn="l">
              <a:defRPr/>
            </a:pPr>
            <a:r>
              <a:rPr lang="en-US" sz="6600" dirty="0">
                <a:latin typeface="Gill Sans" pitchFamily="-1" charset="0"/>
                <a:ea typeface="ヒラギノ角ゴ ProN W3" pitchFamily="-1" charset="-128"/>
                <a:cs typeface="ヒラギノ角ゴ ProN W3" pitchFamily="-1" charset="-128"/>
                <a:sym typeface="Gill Sans" pitchFamily="-1" charset="0"/>
              </a:rPr>
              <a:t>Your Church Should Grow</a:t>
            </a:r>
          </a:p>
          <a:p>
            <a:pPr algn="l">
              <a:defRPr/>
            </a:pPr>
            <a:endParaRPr lang="en-US" dirty="0">
              <a:latin typeface="Gill Sans" pitchFamily="-1" charset="0"/>
              <a:ea typeface="ヒラギノ角ゴ ProN W3" pitchFamily="-1" charset="-128"/>
              <a:cs typeface="ヒラギノ角ゴ ProN W3" pitchFamily="-1" charset="-128"/>
              <a:sym typeface="Gill Sans" pitchFamily="-1" charset="0"/>
            </a:endParaRPr>
          </a:p>
          <a:p>
            <a:pPr marL="742950" indent="-742950" algn="l">
              <a:buFontTx/>
              <a:buAutoNum type="arabicPeriod"/>
              <a:defRPr/>
            </a:pPr>
            <a:r>
              <a:rPr lang="en-US" dirty="0">
                <a:latin typeface="Gill Sans" pitchFamily="-1" charset="0"/>
                <a:ea typeface="ヒラギノ角ゴ ProN W3" pitchFamily="-1" charset="-128"/>
                <a:cs typeface="ヒラギノ角ゴ ProN W3" pitchFamily="-1" charset="-128"/>
                <a:sym typeface="Gill Sans" pitchFamily="-1" charset="0"/>
              </a:rPr>
              <a:t>God wants your church to grow.</a:t>
            </a:r>
          </a:p>
          <a:p>
            <a:pPr marL="742950" indent="-742950" algn="l">
              <a:buFontTx/>
              <a:buAutoNum type="arabicPeriod"/>
              <a:defRPr/>
            </a:pPr>
            <a:endParaRPr lang="en-US" dirty="0">
              <a:latin typeface="Gill Sans" pitchFamily="-1" charset="0"/>
              <a:ea typeface="ヒラギノ角ゴ ProN W3" pitchFamily="-1" charset="-128"/>
              <a:cs typeface="ヒラギノ角ゴ ProN W3" pitchFamily="-1" charset="-128"/>
              <a:sym typeface="Gill Sans" pitchFamily="-1" charset="0"/>
            </a:endParaRPr>
          </a:p>
          <a:p>
            <a:pPr marL="742950" indent="-742950" algn="l">
              <a:buFontTx/>
              <a:buAutoNum type="arabicPeriod"/>
              <a:defRPr/>
            </a:pPr>
            <a:r>
              <a:rPr lang="en-US" dirty="0">
                <a:latin typeface="Gill Sans" pitchFamily="-1" charset="0"/>
                <a:ea typeface="ヒラギノ角ゴ ProN W3" pitchFamily="-1" charset="-128"/>
                <a:cs typeface="ヒラギノ角ゴ ProN W3" pitchFamily="-1" charset="-128"/>
                <a:sym typeface="Gill Sans" pitchFamily="-1" charset="0"/>
              </a:rPr>
              <a:t>Everyone’s growth potential is different.</a:t>
            </a:r>
          </a:p>
          <a:p>
            <a:pPr marL="742950" indent="-742950" algn="l">
              <a:buFontTx/>
              <a:buAutoNum type="arabicPeriod"/>
              <a:defRPr/>
            </a:pPr>
            <a:endParaRPr lang="en-US" dirty="0">
              <a:latin typeface="Gill Sans" pitchFamily="-1" charset="0"/>
              <a:ea typeface="ヒラギノ角ゴ ProN W3" pitchFamily="-1" charset="-128"/>
              <a:cs typeface="ヒラギノ角ゴ ProN W3" pitchFamily="-1" charset="-128"/>
              <a:sym typeface="Gill Sans" pitchFamily="-1" charset="0"/>
            </a:endParaRPr>
          </a:p>
          <a:p>
            <a:pPr marL="742950" indent="-742950" algn="l">
              <a:buFontTx/>
              <a:buAutoNum type="arabicPeriod"/>
              <a:defRPr/>
            </a:pPr>
            <a:r>
              <a:rPr lang="en-US" dirty="0">
                <a:latin typeface="Gill Sans" pitchFamily="-1" charset="0"/>
                <a:ea typeface="ヒラギノ角ゴ ProN W3" pitchFamily="-1" charset="-128"/>
                <a:cs typeface="ヒラギノ角ゴ ProN W3" pitchFamily="-1" charset="-128"/>
                <a:sym typeface="Gill Sans" pitchFamily="-1" charset="0"/>
              </a:rPr>
              <a:t>We can all get better.</a:t>
            </a:r>
          </a:p>
        </p:txBody>
      </p:sp>
    </p:spTree>
  </p:cSld>
  <p:clrMapOvr>
    <a:masterClrMapping/>
  </p:clrMapOvr>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76130" name="Picture 4"/>
          <p:cNvPicPr>
            <a:picLocks noChangeAspect="1"/>
          </p:cNvPicPr>
          <p:nvPr/>
        </p:nvPicPr>
        <p:blipFill>
          <a:blip r:embed="rId2"/>
          <a:srcRect/>
          <a:stretch>
            <a:fillRect/>
          </a:stretch>
        </p:blipFill>
        <p:spPr bwMode="auto">
          <a:xfrm>
            <a:off x="0" y="0"/>
            <a:ext cx="16256000" cy="9144000"/>
          </a:xfrm>
          <a:prstGeom prst="rect">
            <a:avLst/>
          </a:prstGeom>
          <a:noFill/>
          <a:ln w="9525">
            <a:noFill/>
            <a:miter lim="800000"/>
            <a:headEnd/>
            <a:tailEnd/>
          </a:ln>
        </p:spPr>
      </p:pic>
      <p:sp>
        <p:nvSpPr>
          <p:cNvPr id="176131" name="Rectangle 3"/>
          <p:cNvSpPr>
            <a:spLocks/>
          </p:cNvSpPr>
          <p:nvPr/>
        </p:nvSpPr>
        <p:spPr bwMode="auto">
          <a:xfrm>
            <a:off x="1343025" y="2959100"/>
            <a:ext cx="12230100" cy="3213100"/>
          </a:xfrm>
          <a:prstGeom prst="rect">
            <a:avLst/>
          </a:prstGeom>
          <a:noFill/>
          <a:ln w="12700">
            <a:noFill/>
            <a:miter lim="800000"/>
            <a:headEnd/>
            <a:tailEnd/>
          </a:ln>
        </p:spPr>
        <p:txBody>
          <a:bodyPr lIns="0" tIns="0" rIns="0" bIns="0" anchor="ctr">
            <a:prstTxWarp prst="textNoShape">
              <a:avLst/>
            </a:prstTxWarp>
          </a:bodyPr>
          <a:lstStyle/>
          <a:p>
            <a:pPr algn="l"/>
            <a:endParaRPr lang="en-US">
              <a:solidFill>
                <a:schemeClr val="tx1"/>
              </a:solidFill>
              <a:ea typeface="Gill Sans" pitchFamily="-106" charset="0"/>
              <a:cs typeface="Gill Sans" pitchFamily="-106" charset="0"/>
            </a:endParaRPr>
          </a:p>
        </p:txBody>
      </p:sp>
      <p:sp>
        <p:nvSpPr>
          <p:cNvPr id="176132" name="Rectangle 5"/>
          <p:cNvSpPr>
            <a:spLocks noChangeArrowheads="1"/>
          </p:cNvSpPr>
          <p:nvPr/>
        </p:nvSpPr>
        <p:spPr bwMode="auto">
          <a:xfrm>
            <a:off x="549275" y="92075"/>
            <a:ext cx="13293725" cy="3322638"/>
          </a:xfrm>
          <a:prstGeom prst="rect">
            <a:avLst/>
          </a:prstGeom>
          <a:noFill/>
          <a:ln w="9525">
            <a:noFill/>
            <a:miter lim="800000"/>
            <a:headEnd/>
            <a:tailEnd/>
          </a:ln>
        </p:spPr>
        <p:txBody>
          <a:bodyPr>
            <a:prstTxWarp prst="textNoShape">
              <a:avLst/>
            </a:prstTxWarp>
            <a:spAutoFit/>
          </a:bodyPr>
          <a:lstStyle/>
          <a:p>
            <a:pPr algn="l"/>
            <a:r>
              <a:rPr lang="en-US" sz="6600"/>
              <a:t>The Need For Outreach</a:t>
            </a:r>
          </a:p>
          <a:p>
            <a:pPr algn="l"/>
            <a:endParaRPr lang="en-US"/>
          </a:p>
          <a:p>
            <a:pPr algn="l"/>
            <a:r>
              <a:rPr lang="en-US" i="1"/>
              <a:t>“Approximately 83% of adults in the US are staying home on the weekends - that’s more than 250,000,000 people in the US who do not attend church.”     </a:t>
            </a:r>
            <a:r>
              <a:rPr lang="en-US"/>
              <a:t>- Bill Hornsby, Former President of ARC</a:t>
            </a:r>
          </a:p>
        </p:txBody>
      </p:sp>
    </p:spTree>
  </p:cSld>
  <p:clrMapOvr>
    <a:masterClrMapping/>
  </p:clrMapOvr>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77154" name="Picture 7"/>
          <p:cNvPicPr>
            <a:picLocks noChangeAspect="1"/>
          </p:cNvPicPr>
          <p:nvPr/>
        </p:nvPicPr>
        <p:blipFill>
          <a:blip r:embed="rId2"/>
          <a:srcRect/>
          <a:stretch>
            <a:fillRect/>
          </a:stretch>
        </p:blipFill>
        <p:spPr bwMode="auto">
          <a:xfrm>
            <a:off x="0" y="0"/>
            <a:ext cx="16256000" cy="9144000"/>
          </a:xfrm>
          <a:prstGeom prst="rect">
            <a:avLst/>
          </a:prstGeom>
          <a:noFill/>
          <a:ln w="9525">
            <a:noFill/>
            <a:miter lim="800000"/>
            <a:headEnd/>
            <a:tailEnd/>
          </a:ln>
        </p:spPr>
      </p:pic>
      <p:sp>
        <p:nvSpPr>
          <p:cNvPr id="177155" name="Rectangle 3"/>
          <p:cNvSpPr>
            <a:spLocks/>
          </p:cNvSpPr>
          <p:nvPr/>
        </p:nvSpPr>
        <p:spPr bwMode="auto">
          <a:xfrm>
            <a:off x="974725" y="3924300"/>
            <a:ext cx="5346700" cy="2679700"/>
          </a:xfrm>
          <a:prstGeom prst="rect">
            <a:avLst/>
          </a:prstGeom>
          <a:noFill/>
          <a:ln w="12700">
            <a:noFill/>
            <a:miter lim="800000"/>
            <a:headEnd/>
            <a:tailEnd/>
          </a:ln>
        </p:spPr>
        <p:txBody>
          <a:bodyPr lIns="0" tIns="0" rIns="0" bIns="0" anchor="ctr">
            <a:prstTxWarp prst="textNoShape">
              <a:avLst/>
            </a:prstTxWarp>
          </a:bodyPr>
          <a:lstStyle/>
          <a:p>
            <a:pPr algn="l"/>
            <a:endParaRPr lang="en-US">
              <a:solidFill>
                <a:schemeClr val="tx1"/>
              </a:solidFill>
              <a:ea typeface="Gill Sans" pitchFamily="-106" charset="0"/>
              <a:cs typeface="Gill Sans" pitchFamily="-106" charset="0"/>
            </a:endParaRPr>
          </a:p>
        </p:txBody>
      </p:sp>
      <p:sp>
        <p:nvSpPr>
          <p:cNvPr id="177156" name="Rectangle 4"/>
          <p:cNvSpPr>
            <a:spLocks noChangeArrowheads="1"/>
          </p:cNvSpPr>
          <p:nvPr/>
        </p:nvSpPr>
        <p:spPr bwMode="auto">
          <a:xfrm>
            <a:off x="549275" y="92075"/>
            <a:ext cx="13369925" cy="3322638"/>
          </a:xfrm>
          <a:prstGeom prst="rect">
            <a:avLst/>
          </a:prstGeom>
          <a:noFill/>
          <a:ln w="9525">
            <a:noFill/>
            <a:miter lim="800000"/>
            <a:headEnd/>
            <a:tailEnd/>
          </a:ln>
        </p:spPr>
        <p:txBody>
          <a:bodyPr>
            <a:prstTxWarp prst="textNoShape">
              <a:avLst/>
            </a:prstTxWarp>
            <a:spAutoFit/>
          </a:bodyPr>
          <a:lstStyle/>
          <a:p>
            <a:pPr algn="l"/>
            <a:r>
              <a:rPr lang="en-US" sz="6600"/>
              <a:t>The Early Church</a:t>
            </a:r>
          </a:p>
          <a:p>
            <a:pPr algn="l"/>
            <a:endParaRPr lang="en-US"/>
          </a:p>
          <a:p>
            <a:pPr algn="l"/>
            <a:r>
              <a:rPr lang="en-US" i="1"/>
              <a:t>“But you will receive power when the Holy Spirit comes upon you. And you will be my witnesses, telling people about me everywhere - in Jerusalem, throughout Judea, in Samaria, and to the ends of the earth.”</a:t>
            </a:r>
            <a:r>
              <a:rPr lang="en-US"/>
              <a:t> - Acts 1:8</a:t>
            </a:r>
          </a:p>
        </p:txBody>
      </p:sp>
    </p:spTree>
  </p:cSld>
  <p:clrMapOvr>
    <a:masterClrMapping/>
  </p:clrMapOvr>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78178" name="Picture 4"/>
          <p:cNvPicPr>
            <a:picLocks noChangeAspect="1"/>
          </p:cNvPicPr>
          <p:nvPr/>
        </p:nvPicPr>
        <p:blipFill>
          <a:blip r:embed="rId2"/>
          <a:srcRect/>
          <a:stretch>
            <a:fillRect/>
          </a:stretch>
        </p:blipFill>
        <p:spPr bwMode="auto">
          <a:xfrm>
            <a:off x="0" y="0"/>
            <a:ext cx="16256000" cy="9144000"/>
          </a:xfrm>
          <a:prstGeom prst="rect">
            <a:avLst/>
          </a:prstGeom>
          <a:noFill/>
          <a:ln w="9525">
            <a:noFill/>
            <a:miter lim="800000"/>
            <a:headEnd/>
            <a:tailEnd/>
          </a:ln>
        </p:spPr>
      </p:pic>
      <p:sp>
        <p:nvSpPr>
          <p:cNvPr id="178179" name="Rectangle 2"/>
          <p:cNvSpPr txBox="1">
            <a:spLocks noChangeArrowheads="1"/>
          </p:cNvSpPr>
          <p:nvPr/>
        </p:nvSpPr>
        <p:spPr bwMode="auto">
          <a:xfrm>
            <a:off x="549275" y="92075"/>
            <a:ext cx="13369925" cy="3733800"/>
          </a:xfrm>
          <a:prstGeom prst="rect">
            <a:avLst/>
          </a:prstGeom>
          <a:noFill/>
          <a:ln w="12700">
            <a:noFill/>
            <a:miter lim="800000"/>
            <a:headEnd/>
            <a:tailEnd/>
          </a:ln>
        </p:spPr>
        <p:txBody>
          <a:bodyPr lIns="38100" tIns="38100" rIns="38100" bIns="38100" anchor="b">
            <a:prstTxWarp prst="textNoShape">
              <a:avLst/>
            </a:prstTxWarp>
          </a:bodyPr>
          <a:lstStyle/>
          <a:p>
            <a:pPr algn="l" eaLnBrk="0" hangingPunct="0"/>
            <a:r>
              <a:rPr lang="en-US" sz="6600"/>
              <a:t>The Need For Outreach</a:t>
            </a:r>
          </a:p>
          <a:p>
            <a:pPr algn="l" eaLnBrk="0" hangingPunct="0"/>
            <a:endParaRPr lang="en-US" sz="6600"/>
          </a:p>
          <a:p>
            <a:pPr algn="l" eaLnBrk="0" hangingPunct="0"/>
            <a:r>
              <a:rPr lang="en-US" i="1"/>
              <a:t>“Approximately 83% of adults in the US are staying home on the weekends - that’s more than 250,000,000 people in the US who do not attend church.”     </a:t>
            </a:r>
            <a:r>
              <a:rPr lang="en-US"/>
              <a:t>- Bill Hornsby, Former President of ARC</a:t>
            </a:r>
          </a:p>
        </p:txBody>
      </p:sp>
    </p:spTree>
  </p:cSld>
  <p:clrMapOvr>
    <a:masterClrMapping/>
  </p:clrMapOvr>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79202" name="Picture 4"/>
          <p:cNvPicPr>
            <a:picLocks noChangeAspect="1"/>
          </p:cNvPicPr>
          <p:nvPr/>
        </p:nvPicPr>
        <p:blipFill>
          <a:blip r:embed="rId2"/>
          <a:srcRect/>
          <a:stretch>
            <a:fillRect/>
          </a:stretch>
        </p:blipFill>
        <p:spPr bwMode="auto">
          <a:xfrm>
            <a:off x="0" y="0"/>
            <a:ext cx="16256000" cy="9144000"/>
          </a:xfrm>
          <a:prstGeom prst="rect">
            <a:avLst/>
          </a:prstGeom>
          <a:noFill/>
          <a:ln w="9525">
            <a:noFill/>
            <a:miter lim="800000"/>
            <a:headEnd/>
            <a:tailEnd/>
          </a:ln>
        </p:spPr>
      </p:pic>
      <p:sp>
        <p:nvSpPr>
          <p:cNvPr id="179203" name="Rectangle 3"/>
          <p:cNvSpPr>
            <a:spLocks/>
          </p:cNvSpPr>
          <p:nvPr/>
        </p:nvSpPr>
        <p:spPr bwMode="auto">
          <a:xfrm>
            <a:off x="1254125" y="2127250"/>
            <a:ext cx="12255500" cy="4876800"/>
          </a:xfrm>
          <a:prstGeom prst="rect">
            <a:avLst/>
          </a:prstGeom>
          <a:noFill/>
          <a:ln w="12700">
            <a:noFill/>
            <a:miter lim="800000"/>
            <a:headEnd/>
            <a:tailEnd/>
          </a:ln>
        </p:spPr>
        <p:txBody>
          <a:bodyPr lIns="0" tIns="0" rIns="0" bIns="0" anchor="ctr">
            <a:prstTxWarp prst="textNoShape">
              <a:avLst/>
            </a:prstTxWarp>
          </a:bodyPr>
          <a:lstStyle/>
          <a:p>
            <a:pPr algn="l">
              <a:lnSpc>
                <a:spcPct val="90000"/>
              </a:lnSpc>
            </a:pPr>
            <a:endParaRPr lang="en-US" sz="4000">
              <a:solidFill>
                <a:schemeClr val="tx1"/>
              </a:solidFill>
              <a:ea typeface="Gill Sans" pitchFamily="-106" charset="0"/>
              <a:cs typeface="Gill Sans" pitchFamily="-106" charset="0"/>
            </a:endParaRPr>
          </a:p>
        </p:txBody>
      </p:sp>
      <p:sp>
        <p:nvSpPr>
          <p:cNvPr id="179204" name="Rectangle 2"/>
          <p:cNvSpPr txBox="1">
            <a:spLocks noChangeArrowheads="1"/>
          </p:cNvSpPr>
          <p:nvPr/>
        </p:nvSpPr>
        <p:spPr bwMode="auto">
          <a:xfrm>
            <a:off x="549275" y="92075"/>
            <a:ext cx="13369925" cy="3794125"/>
          </a:xfrm>
          <a:prstGeom prst="rect">
            <a:avLst/>
          </a:prstGeom>
          <a:noFill/>
          <a:ln w="12700">
            <a:noFill/>
            <a:miter lim="800000"/>
            <a:headEnd/>
            <a:tailEnd/>
          </a:ln>
        </p:spPr>
        <p:txBody>
          <a:bodyPr lIns="38100" tIns="38100" rIns="38100" bIns="38100" anchor="b">
            <a:prstTxWarp prst="textNoShape">
              <a:avLst/>
            </a:prstTxWarp>
          </a:bodyPr>
          <a:lstStyle/>
          <a:p>
            <a:pPr algn="l" eaLnBrk="0" hangingPunct="0"/>
            <a:r>
              <a:rPr lang="en-US" sz="6600"/>
              <a:t>The Early Church</a:t>
            </a:r>
          </a:p>
          <a:p>
            <a:pPr algn="l" eaLnBrk="0" hangingPunct="0"/>
            <a:endParaRPr lang="en-US" sz="6600"/>
          </a:p>
          <a:p>
            <a:pPr algn="l" eaLnBrk="0" hangingPunct="0"/>
            <a:r>
              <a:rPr lang="en-US" i="1"/>
              <a:t>“But you will receive power when the Holy Spirit comes upon you. And you will be my witnesses, telling people about me everywhere - in Jerusalem, throughout Judea, in Samaria, and to the ends of the earth.”</a:t>
            </a:r>
            <a:r>
              <a:rPr lang="en-US"/>
              <a:t> - Acts 1:8</a:t>
            </a:r>
            <a:endParaRPr lang="en-US">
              <a:solidFill>
                <a:schemeClr val="tx1"/>
              </a:solidFill>
              <a:ea typeface="Gill Sans" pitchFamily="-106" charset="0"/>
              <a:cs typeface="Gill Sans" pitchFamily="-106" charset="0"/>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80226" name="Picture 4"/>
          <p:cNvPicPr>
            <a:picLocks noChangeAspect="1"/>
          </p:cNvPicPr>
          <p:nvPr/>
        </p:nvPicPr>
        <p:blipFill>
          <a:blip r:embed="rId2"/>
          <a:srcRect/>
          <a:stretch>
            <a:fillRect/>
          </a:stretch>
        </p:blipFill>
        <p:spPr bwMode="auto">
          <a:xfrm>
            <a:off x="0" y="0"/>
            <a:ext cx="16256000" cy="9144000"/>
          </a:xfrm>
          <a:prstGeom prst="rect">
            <a:avLst/>
          </a:prstGeom>
          <a:noFill/>
          <a:ln w="9525">
            <a:noFill/>
            <a:miter lim="800000"/>
            <a:headEnd/>
            <a:tailEnd/>
          </a:ln>
        </p:spPr>
      </p:pic>
      <p:sp>
        <p:nvSpPr>
          <p:cNvPr id="180227" name="Rectangle 3"/>
          <p:cNvSpPr>
            <a:spLocks/>
          </p:cNvSpPr>
          <p:nvPr/>
        </p:nvSpPr>
        <p:spPr bwMode="auto">
          <a:xfrm>
            <a:off x="1727200" y="7162800"/>
            <a:ext cx="12217400" cy="1638300"/>
          </a:xfrm>
          <a:prstGeom prst="rect">
            <a:avLst/>
          </a:prstGeom>
          <a:noFill/>
          <a:ln w="12700">
            <a:noFill/>
            <a:miter lim="800000"/>
            <a:headEnd/>
            <a:tailEnd/>
          </a:ln>
        </p:spPr>
        <p:txBody>
          <a:bodyPr lIns="0" tIns="0" rIns="0" bIns="0" anchor="ctr">
            <a:prstTxWarp prst="textNoShape">
              <a:avLst/>
            </a:prstTxWarp>
          </a:bodyPr>
          <a:lstStyle/>
          <a:p>
            <a:pPr algn="l">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lang="en-US">
              <a:solidFill>
                <a:schemeClr val="tx1"/>
              </a:solidFill>
              <a:ea typeface="Gill Sans" pitchFamily="-106" charset="0"/>
              <a:cs typeface="Gill Sans" pitchFamily="-106" charset="0"/>
            </a:endParaRPr>
          </a:p>
        </p:txBody>
      </p:sp>
      <p:sp>
        <p:nvSpPr>
          <p:cNvPr id="180228" name="Rectangle 2"/>
          <p:cNvSpPr txBox="1">
            <a:spLocks noChangeArrowheads="1"/>
          </p:cNvSpPr>
          <p:nvPr/>
        </p:nvSpPr>
        <p:spPr bwMode="auto">
          <a:xfrm>
            <a:off x="549275" y="92075"/>
            <a:ext cx="13369925" cy="6858000"/>
          </a:xfrm>
          <a:prstGeom prst="rect">
            <a:avLst/>
          </a:prstGeom>
          <a:noFill/>
          <a:ln w="12700">
            <a:noFill/>
            <a:miter lim="800000"/>
            <a:headEnd/>
            <a:tailEnd/>
          </a:ln>
        </p:spPr>
        <p:txBody>
          <a:bodyPr lIns="38100" tIns="38100" rIns="38100" bIns="38100" anchor="b">
            <a:prstTxWarp prst="textNoShape">
              <a:avLst/>
            </a:prstTxWarp>
          </a:bodyPr>
          <a:lstStyle/>
          <a:p>
            <a:pPr algn="l" eaLnBrk="0" hangingPunct="0"/>
            <a:r>
              <a:rPr lang="en-US" sz="6600"/>
              <a:t>The Early Church</a:t>
            </a:r>
          </a:p>
          <a:p>
            <a:pPr algn="l" eaLnBrk="0" hangingPunct="0"/>
            <a:endParaRPr lang="en-US" sz="6600"/>
          </a:p>
          <a:p>
            <a:pPr algn="l" eaLnBrk="0" hangingPunct="0"/>
            <a:r>
              <a:rPr lang="en-US" i="1"/>
              <a:t>“But you will </a:t>
            </a:r>
            <a:r>
              <a:rPr lang="en-US" i="1" u="sng"/>
              <a:t>receive</a:t>
            </a:r>
            <a:r>
              <a:rPr lang="en-US" i="1"/>
              <a:t> power when the Holy Spirit comes upon you.  And you will </a:t>
            </a:r>
            <a:r>
              <a:rPr lang="en-US" i="1" u="sng"/>
              <a:t>be my witnesses</a:t>
            </a:r>
            <a:r>
              <a:rPr lang="en-US" i="1"/>
              <a:t>, telling people about me everywhere - in Jerusalem, throughout Judea, in Samaria, and to the ends of the earth.”</a:t>
            </a:r>
            <a:r>
              <a:rPr lang="en-US"/>
              <a:t>  -  Acts 1:8</a:t>
            </a:r>
          </a:p>
          <a:p>
            <a:pPr algn="l" eaLnBrk="0" hangingPunct="0"/>
            <a:endParaRPr lang="en-US" b="1" i="1" u="sng"/>
          </a:p>
          <a:p>
            <a:pPr algn="l" eaLnBrk="0" hangingPunct="0"/>
            <a:r>
              <a:rPr lang="en-US"/>
              <a:t>Power was given for purpose </a:t>
            </a:r>
          </a:p>
          <a:p>
            <a:pPr algn="l" eaLnBrk="0" hangingPunct="0"/>
            <a:endParaRPr lang="en-US"/>
          </a:p>
          <a:p>
            <a:pPr algn="l" eaLnBrk="0" hangingPunct="0"/>
            <a:r>
              <a:rPr lang="en-US"/>
              <a:t>God provides power to accomplish his designated vision, we don’t accomplish that vision when our energies don’t focus on what has been designated to us.</a:t>
            </a:r>
            <a:endParaRPr lang="en-US">
              <a:solidFill>
                <a:schemeClr val="tx1"/>
              </a:solidFill>
              <a:ea typeface="Gill Sans" pitchFamily="-106" charset="0"/>
              <a:cs typeface="Gill Sans" pitchFamily="-106" charset="0"/>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81250" name="Picture 8"/>
          <p:cNvPicPr>
            <a:picLocks noChangeAspect="1"/>
          </p:cNvPicPr>
          <p:nvPr/>
        </p:nvPicPr>
        <p:blipFill>
          <a:blip r:embed="rId2"/>
          <a:srcRect/>
          <a:stretch>
            <a:fillRect/>
          </a:stretch>
        </p:blipFill>
        <p:spPr bwMode="auto">
          <a:xfrm>
            <a:off x="0" y="0"/>
            <a:ext cx="16256000" cy="9144000"/>
          </a:xfrm>
          <a:prstGeom prst="rect">
            <a:avLst/>
          </a:prstGeom>
          <a:noFill/>
          <a:ln w="9525">
            <a:noFill/>
            <a:miter lim="800000"/>
            <a:headEnd/>
            <a:tailEnd/>
          </a:ln>
        </p:spPr>
      </p:pic>
      <p:sp>
        <p:nvSpPr>
          <p:cNvPr id="181251" name="Rectangle 7"/>
          <p:cNvSpPr>
            <a:spLocks/>
          </p:cNvSpPr>
          <p:nvPr/>
        </p:nvSpPr>
        <p:spPr bwMode="auto">
          <a:xfrm>
            <a:off x="2413000" y="6629400"/>
            <a:ext cx="12014200" cy="1117600"/>
          </a:xfrm>
          <a:prstGeom prst="rect">
            <a:avLst/>
          </a:prstGeom>
          <a:noFill/>
          <a:ln w="12700">
            <a:noFill/>
            <a:miter lim="800000"/>
            <a:headEnd/>
            <a:tailEnd/>
          </a:ln>
        </p:spPr>
        <p:txBody>
          <a:bodyPr lIns="0" tIns="0" rIns="0" bIns="0" anchor="ctr">
            <a:prstTxWarp prst="textNoShape">
              <a:avLst/>
            </a:prstTxWarp>
          </a:bodyPr>
          <a:lstStyle/>
          <a:p>
            <a:pPr algn="l"/>
            <a:endParaRPr lang="en-US">
              <a:solidFill>
                <a:schemeClr val="tx1"/>
              </a:solidFill>
              <a:ea typeface="Gill Sans" pitchFamily="-106" charset="0"/>
              <a:cs typeface="Gill Sans" pitchFamily="-106" charset="0"/>
            </a:endParaRPr>
          </a:p>
        </p:txBody>
      </p:sp>
      <p:sp>
        <p:nvSpPr>
          <p:cNvPr id="183304" name="Rectangle 2"/>
          <p:cNvSpPr txBox="1">
            <a:spLocks noChangeArrowheads="1"/>
          </p:cNvSpPr>
          <p:nvPr/>
        </p:nvSpPr>
        <p:spPr bwMode="auto">
          <a:xfrm>
            <a:off x="549275" y="92075"/>
            <a:ext cx="13369925" cy="7299325"/>
          </a:xfrm>
          <a:prstGeom prst="rect">
            <a:avLst/>
          </a:prstGeom>
          <a:noFill/>
          <a:ln w="12700">
            <a:noFill/>
            <a:miter lim="800000"/>
            <a:headEnd/>
            <a:tailEnd/>
          </a:ln>
        </p:spPr>
        <p:txBody>
          <a:bodyPr lIns="38100" tIns="38100" rIns="38100" bIns="38100" anchor="b">
            <a:prstTxWarp prst="textNoShape">
              <a:avLst/>
            </a:prstTxWarp>
          </a:bodyPr>
          <a:lstStyle/>
          <a:p>
            <a:pPr algn="l" eaLnBrk="0" hangingPunct="0">
              <a:defRPr/>
            </a:pPr>
            <a:r>
              <a:rPr lang="en-US" sz="6600" dirty="0">
                <a:latin typeface="Gill Sans" pitchFamily="-1" charset="0"/>
                <a:ea typeface="ヒラギノ角ゴ ProN W3" pitchFamily="-1" charset="-128"/>
                <a:cs typeface="ヒラギノ角ゴ ProN W3" pitchFamily="-1" charset="-128"/>
                <a:sym typeface="Gill Sans" pitchFamily="-1" charset="0"/>
              </a:rPr>
              <a:t>The Early Church</a:t>
            </a:r>
          </a:p>
          <a:p>
            <a:pPr algn="l" eaLnBrk="0" hangingPunct="0">
              <a:defRPr/>
            </a:pPr>
            <a:endParaRPr lang="en-US" dirty="0">
              <a:latin typeface="Gill Sans" pitchFamily="-1" charset="0"/>
              <a:ea typeface="ヒラギノ角ゴ ProN W3" pitchFamily="-1" charset="-128"/>
              <a:cs typeface="ヒラギノ角ゴ ProN W3" pitchFamily="-1" charset="-128"/>
              <a:sym typeface="Gill Sans" pitchFamily="-1" charset="0"/>
            </a:endParaRPr>
          </a:p>
          <a:p>
            <a:pPr algn="l" eaLnBrk="0" hangingPunct="0">
              <a:defRPr/>
            </a:pPr>
            <a:r>
              <a:rPr lang="en-US" i="1" dirty="0">
                <a:latin typeface="Gill Sans" pitchFamily="-1" charset="0"/>
                <a:ea typeface="ヒラギノ角ゴ ProN W3" pitchFamily="-1" charset="-128"/>
                <a:cs typeface="ヒラギノ角ゴ ProN W3" pitchFamily="-1" charset="-128"/>
                <a:sym typeface="Gill Sans" pitchFamily="-1" charset="0"/>
              </a:rPr>
              <a:t>“But you will receive power when the Holy Spirit comes upon you. And you will be my witnesses, telling people about me everywhere - in </a:t>
            </a:r>
            <a:r>
              <a:rPr lang="en-US" i="1" u="sng" dirty="0">
                <a:latin typeface="Gill Sans" pitchFamily="-1" charset="0"/>
                <a:ea typeface="ヒラギノ角ゴ ProN W3" pitchFamily="-1" charset="-128"/>
                <a:cs typeface="ヒラギノ角ゴ ProN W3" pitchFamily="-1" charset="-128"/>
                <a:sym typeface="Gill Sans" pitchFamily="-1" charset="0"/>
              </a:rPr>
              <a:t>Jerusalem</a:t>
            </a:r>
            <a:r>
              <a:rPr lang="en-US" i="1" dirty="0">
                <a:latin typeface="Gill Sans" pitchFamily="-1" charset="0"/>
                <a:ea typeface="ヒラギノ角ゴ ProN W3" pitchFamily="-1" charset="-128"/>
                <a:cs typeface="ヒラギノ角ゴ ProN W3" pitchFamily="-1" charset="-128"/>
                <a:sym typeface="Gill Sans" pitchFamily="-1" charset="0"/>
              </a:rPr>
              <a:t>, throughout </a:t>
            </a:r>
            <a:r>
              <a:rPr lang="en-US" i="1" u="sng" dirty="0">
                <a:latin typeface="Gill Sans" pitchFamily="-1" charset="0"/>
                <a:ea typeface="ヒラギノ角ゴ ProN W3" pitchFamily="-1" charset="-128"/>
                <a:cs typeface="ヒラギノ角ゴ ProN W3" pitchFamily="-1" charset="-128"/>
                <a:sym typeface="Gill Sans" pitchFamily="-1" charset="0"/>
              </a:rPr>
              <a:t>Judea</a:t>
            </a:r>
            <a:r>
              <a:rPr lang="en-US" i="1" dirty="0">
                <a:latin typeface="Gill Sans" pitchFamily="-1" charset="0"/>
                <a:ea typeface="ヒラギノ角ゴ ProN W3" pitchFamily="-1" charset="-128"/>
                <a:cs typeface="ヒラギノ角ゴ ProN W3" pitchFamily="-1" charset="-128"/>
                <a:sym typeface="Gill Sans" pitchFamily="-1" charset="0"/>
              </a:rPr>
              <a:t>, in </a:t>
            </a:r>
            <a:r>
              <a:rPr lang="en-US" i="1" u="sng" dirty="0">
                <a:latin typeface="Gill Sans" pitchFamily="-1" charset="0"/>
                <a:ea typeface="ヒラギノ角ゴ ProN W3" pitchFamily="-1" charset="-128"/>
                <a:cs typeface="ヒラギノ角ゴ ProN W3" pitchFamily="-1" charset="-128"/>
                <a:sym typeface="Gill Sans" pitchFamily="-1" charset="0"/>
              </a:rPr>
              <a:t>Samaria</a:t>
            </a:r>
            <a:r>
              <a:rPr lang="en-US" i="1" dirty="0">
                <a:latin typeface="Gill Sans" pitchFamily="-1" charset="0"/>
                <a:ea typeface="ヒラギノ角ゴ ProN W3" pitchFamily="-1" charset="-128"/>
                <a:cs typeface="ヒラギノ角ゴ ProN W3" pitchFamily="-1" charset="-128"/>
                <a:sym typeface="Gill Sans" pitchFamily="-1" charset="0"/>
              </a:rPr>
              <a:t>, and to the </a:t>
            </a:r>
            <a:r>
              <a:rPr lang="en-US" i="1" u="sng" dirty="0">
                <a:latin typeface="Gill Sans" pitchFamily="-1" charset="0"/>
                <a:ea typeface="ヒラギノ角ゴ ProN W3" pitchFamily="-1" charset="-128"/>
                <a:cs typeface="ヒラギノ角ゴ ProN W3" pitchFamily="-1" charset="-128"/>
                <a:sym typeface="Gill Sans" pitchFamily="-1" charset="0"/>
              </a:rPr>
              <a:t>ends of the earth</a:t>
            </a:r>
            <a:r>
              <a:rPr lang="en-US" i="1" dirty="0">
                <a:latin typeface="Gill Sans" pitchFamily="-1" charset="0"/>
                <a:ea typeface="ヒラギノ角ゴ ProN W3" pitchFamily="-1" charset="-128"/>
                <a:cs typeface="ヒラギノ角ゴ ProN W3" pitchFamily="-1" charset="-128"/>
                <a:sym typeface="Gill Sans" pitchFamily="-1" charset="0"/>
              </a:rPr>
              <a:t>.” </a:t>
            </a:r>
            <a:r>
              <a:rPr lang="en-US" dirty="0">
                <a:latin typeface="Gill Sans" pitchFamily="-1" charset="0"/>
                <a:ea typeface="ヒラギノ角ゴ ProN W3" pitchFamily="-1" charset="-128"/>
                <a:cs typeface="ヒラギノ角ゴ ProN W3" pitchFamily="-1" charset="-128"/>
                <a:sym typeface="Gill Sans" pitchFamily="-1" charset="0"/>
              </a:rPr>
              <a:t>- Acts 1:8</a:t>
            </a:r>
          </a:p>
          <a:p>
            <a:pPr algn="l" eaLnBrk="0" hangingPunct="0">
              <a:defRPr/>
            </a:pPr>
            <a:endParaRPr lang="en-US" dirty="0">
              <a:latin typeface="Gill Sans" pitchFamily="-1" charset="0"/>
              <a:ea typeface="ヒラギノ角ゴ ProN W3" pitchFamily="-1" charset="-128"/>
              <a:cs typeface="ヒラギノ角ゴ ProN W3" pitchFamily="-1" charset="-128"/>
              <a:sym typeface="Gill Sans" pitchFamily="-1" charset="0"/>
            </a:endParaRPr>
          </a:p>
          <a:p>
            <a:pPr algn="l" eaLnBrk="0" hangingPunct="0">
              <a:defRPr/>
            </a:pPr>
            <a:r>
              <a:rPr lang="en-US" b="1" dirty="0">
                <a:latin typeface="Gill Sans" pitchFamily="-1" charset="0"/>
                <a:ea typeface="ヒラギノ角ゴ ProN W3" pitchFamily="-1" charset="-128"/>
                <a:cs typeface="ヒラギノ角ゴ ProN W3" pitchFamily="-1" charset="-128"/>
                <a:sym typeface="Gill Sans" pitchFamily="-1" charset="0"/>
              </a:rPr>
              <a:t>Outreach requires an intentional targeted goal.</a:t>
            </a:r>
          </a:p>
          <a:p>
            <a:pPr algn="l" eaLnBrk="0" hangingPunct="0">
              <a:defRPr/>
            </a:pPr>
            <a:endParaRPr lang="en-US" dirty="0">
              <a:latin typeface="Gill Sans" pitchFamily="-1" charset="0"/>
              <a:ea typeface="ヒラギノ角ゴ ProN W3" pitchFamily="-1" charset="-128"/>
              <a:cs typeface="ヒラギノ角ゴ ProN W3" pitchFamily="-1" charset="-128"/>
              <a:sym typeface="Gill Sans" pitchFamily="-1" charset="0"/>
            </a:endParaRPr>
          </a:p>
          <a:p>
            <a:pPr marL="742950" indent="-742950" algn="l" eaLnBrk="0" hangingPunct="0">
              <a:buFontTx/>
              <a:buAutoNum type="arabicPeriod"/>
              <a:defRPr/>
            </a:pPr>
            <a:r>
              <a:rPr lang="en-US" sz="3500" dirty="0">
                <a:latin typeface="Gill Sans" pitchFamily="-1" charset="0"/>
                <a:ea typeface="ヒラギノ角ゴ ProN W3" pitchFamily="-1" charset="-128"/>
                <a:cs typeface="ヒラギノ角ゴ ProN W3" pitchFamily="-1" charset="-128"/>
                <a:sym typeface="Gill Sans" pitchFamily="-1" charset="0"/>
              </a:rPr>
              <a:t>We must be intentional (everything we do is effective and fruitful)</a:t>
            </a:r>
          </a:p>
          <a:p>
            <a:pPr marL="742950" indent="-742950" algn="l" eaLnBrk="0" hangingPunct="0">
              <a:buFontTx/>
              <a:buAutoNum type="arabicPeriod"/>
              <a:defRPr/>
            </a:pPr>
            <a:endParaRPr lang="en-US" sz="3500" dirty="0">
              <a:latin typeface="Gill Sans" pitchFamily="-1" charset="0"/>
              <a:ea typeface="ヒラギノ角ゴ ProN W3" pitchFamily="-1" charset="-128"/>
              <a:cs typeface="ヒラギノ角ゴ ProN W3" pitchFamily="-1" charset="-128"/>
              <a:sym typeface="Gill Sans" pitchFamily="-1" charset="0"/>
            </a:endParaRPr>
          </a:p>
          <a:p>
            <a:pPr marL="742950" indent="-742950" algn="l" eaLnBrk="0" hangingPunct="0">
              <a:buFontTx/>
              <a:buAutoNum type="arabicPeriod"/>
              <a:defRPr/>
            </a:pPr>
            <a:r>
              <a:rPr lang="en-US" sz="3500" dirty="0">
                <a:latin typeface="Gill Sans" pitchFamily="-1" charset="0"/>
                <a:ea typeface="ヒラギノ角ゴ ProN W3" pitchFamily="-1" charset="-128"/>
                <a:cs typeface="ヒラギノ角ゴ ProN W3" pitchFamily="-1" charset="-128"/>
                <a:sym typeface="Gill Sans" pitchFamily="-1" charset="0"/>
              </a:rPr>
              <a:t>The needs, desires, fears, etc. of your community must drive your church’s approach to Outreach (the culture outside of your church in your community must drive your church’s approach)</a:t>
            </a:r>
            <a:endParaRPr lang="en-US" sz="3500" dirty="0">
              <a:solidFill>
                <a:schemeClr val="tx1"/>
              </a:solidFill>
              <a:latin typeface="Gill Sans" pitchFamily="-1" charset="0"/>
              <a:ea typeface="Gill Sans" pitchFamily="-1" charset="0"/>
              <a:cs typeface="Gill Sans" pitchFamily="-1" charset="0"/>
              <a:sym typeface="Gill Sans" pitchFamily="-1" charset="0"/>
            </a:endParaRPr>
          </a:p>
        </p:txBody>
      </p:sp>
    </p:spTree>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10.xml.rels><?xml version="1.0" encoding="UTF-8" standalone="yes"?>
<Relationships xmlns="http://schemas.openxmlformats.org/package/2006/relationships"><Relationship Id="rId1" Type="http://schemas.openxmlformats.org/officeDocument/2006/relationships/image" Target="../media/image1.jpeg"/></Relationships>
</file>

<file path=ppt/theme/_rels/theme11.xml.rels><?xml version="1.0" encoding="UTF-8" standalone="yes"?>
<Relationships xmlns="http://schemas.openxmlformats.org/package/2006/relationships"><Relationship Id="rId1" Type="http://schemas.openxmlformats.org/officeDocument/2006/relationships/image" Target="../media/image1.jpeg"/></Relationships>
</file>

<file path=ppt/theme/_rels/theme12.xml.rels><?xml version="1.0" encoding="UTF-8" standalone="yes"?>
<Relationships xmlns="http://schemas.openxmlformats.org/package/2006/relationships"><Relationship Id="rId1" Type="http://schemas.openxmlformats.org/officeDocument/2006/relationships/image" Target="../media/image1.jpeg"/></Relationships>
</file>

<file path=ppt/theme/_rels/theme13.xml.rels><?xml version="1.0" encoding="UTF-8" standalone="yes"?>
<Relationships xmlns="http://schemas.openxmlformats.org/package/2006/relationships"><Relationship Id="rId1" Type="http://schemas.openxmlformats.org/officeDocument/2006/relationships/image" Target="../media/image1.jpeg"/></Relationships>
</file>

<file path=ppt/theme/_rels/theme14.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_rels/theme6.xml.rels><?xml version="1.0" encoding="UTF-8" standalone="yes"?>
<Relationships xmlns="http://schemas.openxmlformats.org/package/2006/relationships"><Relationship Id="rId1" Type="http://schemas.openxmlformats.org/officeDocument/2006/relationships/image" Target="../media/image1.jpeg"/></Relationships>
</file>

<file path=ppt/theme/_rels/theme7.xml.rels><?xml version="1.0" encoding="UTF-8" standalone="yes"?>
<Relationships xmlns="http://schemas.openxmlformats.org/package/2006/relationships"><Relationship Id="rId1" Type="http://schemas.openxmlformats.org/officeDocument/2006/relationships/image" Target="../media/image1.jpeg"/></Relationships>
</file>

<file path=ppt/theme/_rels/theme8.xml.rels><?xml version="1.0" encoding="UTF-8" standalone="yes"?>
<Relationships xmlns="http://schemas.openxmlformats.org/package/2006/relationships"><Relationship Id="rId1" Type="http://schemas.openxmlformats.org/officeDocument/2006/relationships/image" Target="../media/image1.jpeg"/></Relationships>
</file>

<file path=ppt/theme/_rels/theme9.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itle &amp; Bullets">
  <a:themeElements>
    <a:clrScheme name="">
      <a:dk1>
        <a:srgbClr val="000000"/>
      </a:dk1>
      <a:lt1>
        <a:srgbClr val="FFFFFF"/>
      </a:lt1>
      <a:dk2>
        <a:srgbClr val="000000"/>
      </a:dk2>
      <a:lt2>
        <a:srgbClr val="808080"/>
      </a:lt2>
      <a:accent1>
        <a:srgbClr val="000000"/>
      </a:accent1>
      <a:accent2>
        <a:srgbClr val="333399"/>
      </a:accent2>
      <a:accent3>
        <a:srgbClr val="FFFFFF"/>
      </a:accent3>
      <a:accent4>
        <a:srgbClr val="000000"/>
      </a:accent4>
      <a:accent5>
        <a:srgbClr val="AAAAAA"/>
      </a:accent5>
      <a:accent6>
        <a:srgbClr val="2D2D8A"/>
      </a:accent6>
      <a:hlink>
        <a:srgbClr val="009999"/>
      </a:hlink>
      <a:folHlink>
        <a:srgbClr val="99CC00"/>
      </a:folHlink>
    </a:clrScheme>
    <a:fontScheme name="Title &amp; Bullets">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a:ln>
              <a:noFill/>
            </a:ln>
            <a:solidFill>
              <a:srgbClr val="000000"/>
            </a:solidFill>
            <a:effectLst/>
            <a:latin typeface="Gill Sans" pitchFamily="-65" charset="0"/>
            <a:ea typeface="ヒラギノ角ゴ ProN W3" pitchFamily="-65" charset="-128"/>
            <a:cs typeface="ヒラギノ角ゴ ProN W3" pitchFamily="-65" charset="-128"/>
            <a:sym typeface="Gill Sans" pitchFamily="-65"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a:ln>
              <a:noFill/>
            </a:ln>
            <a:solidFill>
              <a:srgbClr val="000000"/>
            </a:solidFill>
            <a:effectLst/>
            <a:latin typeface="Gill Sans" pitchFamily="-65" charset="0"/>
            <a:ea typeface="ヒラギノ角ゴ ProN W3" pitchFamily="-65" charset="-128"/>
            <a:cs typeface="ヒラギノ角ゴ ProN W3" pitchFamily="-65" charset="-128"/>
            <a:sym typeface="Gill Sans" pitchFamily="-65" charset="0"/>
          </a:defRPr>
        </a:defPPr>
      </a:lstStyle>
    </a:lnDef>
  </a:objectDefaults>
  <a:extraClrSchemeLst>
    <a:extraClrScheme>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a:ln>
              <a:noFill/>
            </a:ln>
            <a:solidFill>
              <a:srgbClr val="000000"/>
            </a:solidFill>
            <a:effectLst/>
            <a:latin typeface="Gill Sans" pitchFamily="-65" charset="0"/>
            <a:ea typeface="ヒラギノ角ゴ ProN W3" pitchFamily="-65" charset="-128"/>
            <a:cs typeface="ヒラギノ角ゴ ProN W3" pitchFamily="-65" charset="-128"/>
            <a:sym typeface="Gill Sans" pitchFamily="-65"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a:ln>
              <a:noFill/>
            </a:ln>
            <a:solidFill>
              <a:srgbClr val="000000"/>
            </a:solidFill>
            <a:effectLst/>
            <a:latin typeface="Gill Sans" pitchFamily="-65" charset="0"/>
            <a:ea typeface="ヒラギノ角ゴ ProN W3" pitchFamily="-65" charset="-128"/>
            <a:cs typeface="ヒラギノ角ゴ ProN W3" pitchFamily="-65" charset="-128"/>
            <a:sym typeface="Gill Sans" pitchFamily="-65"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Title &amp; Bullets - Left">
  <a:themeElements>
    <a:clrScheme name="Title &amp; Bullets - Lef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amp; Bullets - Left">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a:ln>
              <a:noFill/>
            </a:ln>
            <a:solidFill>
              <a:srgbClr val="000000"/>
            </a:solidFill>
            <a:effectLst/>
            <a:latin typeface="Gill Sans" pitchFamily="-65" charset="0"/>
            <a:ea typeface="ヒラギノ角ゴ ProN W3" pitchFamily="-65" charset="-128"/>
            <a:cs typeface="ヒラギノ角ゴ ProN W3" pitchFamily="-65" charset="-128"/>
            <a:sym typeface="Gill Sans" pitchFamily="-65"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a:ln>
              <a:noFill/>
            </a:ln>
            <a:solidFill>
              <a:srgbClr val="000000"/>
            </a:solidFill>
            <a:effectLst/>
            <a:latin typeface="Gill Sans" pitchFamily="-65" charset="0"/>
            <a:ea typeface="ヒラギノ角ゴ ProN W3" pitchFamily="-65" charset="-128"/>
            <a:cs typeface="ヒラギノ角ゴ ProN W3" pitchFamily="-65" charset="-128"/>
            <a:sym typeface="Gill Sans" pitchFamily="-65" charset="0"/>
          </a:defRPr>
        </a:defPPr>
      </a:lstStyle>
    </a:lnDef>
  </a:objectDefaults>
  <a:extraClrSchemeLst>
    <a:extraClrScheme>
      <a:clrScheme name="Title &amp; Bullets - Lef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Title &amp; Bullets - 2 Column">
  <a:themeElements>
    <a:clrScheme name="Title &amp; Bullets - 2 Colum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amp; Bullets - 2 Column">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a:ln>
              <a:noFill/>
            </a:ln>
            <a:solidFill>
              <a:srgbClr val="000000"/>
            </a:solidFill>
            <a:effectLst/>
            <a:latin typeface="Gill Sans" pitchFamily="-65" charset="0"/>
            <a:ea typeface="ヒラギノ角ゴ ProN W3" pitchFamily="-65" charset="-128"/>
            <a:cs typeface="ヒラギノ角ゴ ProN W3" pitchFamily="-65" charset="-128"/>
            <a:sym typeface="Gill Sans" pitchFamily="-65"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a:ln>
              <a:noFill/>
            </a:ln>
            <a:solidFill>
              <a:srgbClr val="000000"/>
            </a:solidFill>
            <a:effectLst/>
            <a:latin typeface="Gill Sans" pitchFamily="-65" charset="0"/>
            <a:ea typeface="ヒラギノ角ゴ ProN W3" pitchFamily="-65" charset="-128"/>
            <a:cs typeface="ヒラギノ角ゴ ProN W3" pitchFamily="-65" charset="-128"/>
            <a:sym typeface="Gill Sans" pitchFamily="-65" charset="0"/>
          </a:defRPr>
        </a:defPPr>
      </a:lstStyle>
    </a:lnDef>
  </a:objectDefaults>
  <a:extraClrSchemeLst>
    <a:extraClrScheme>
      <a:clrScheme name="Title &amp; Bullets - 2 Colum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Title &amp; Bullets - Right">
  <a:themeElements>
    <a:clrScheme name="Title &amp; Bullets - Righ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amp; Bullets - Right">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a:ln>
              <a:noFill/>
            </a:ln>
            <a:solidFill>
              <a:srgbClr val="000000"/>
            </a:solidFill>
            <a:effectLst/>
            <a:latin typeface="Gill Sans" pitchFamily="-65" charset="0"/>
            <a:ea typeface="ヒラギノ角ゴ ProN W3" pitchFamily="-65" charset="-128"/>
            <a:cs typeface="ヒラギノ角ゴ ProN W3" pitchFamily="-65" charset="-128"/>
            <a:sym typeface="Gill Sans" pitchFamily="-65"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a:ln>
              <a:noFill/>
            </a:ln>
            <a:solidFill>
              <a:srgbClr val="000000"/>
            </a:solidFill>
            <a:effectLst/>
            <a:latin typeface="Gill Sans" pitchFamily="-65" charset="0"/>
            <a:ea typeface="ヒラギノ角ゴ ProN W3" pitchFamily="-65" charset="-128"/>
            <a:cs typeface="ヒラギノ角ゴ ProN W3" pitchFamily="-65" charset="-128"/>
            <a:sym typeface="Gill Sans" pitchFamily="-65" charset="0"/>
          </a:defRPr>
        </a:defPPr>
      </a:lstStyle>
    </a:lnDef>
  </a:objectDefaults>
  <a:extraClrSchemeLst>
    <a:extraClrScheme>
      <a:clrScheme name="Title &amp; Bullets - Righ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Title, Bullets &amp; Photo">
  <a:themeElements>
    <a:clrScheme name="Title, Bullets &amp; Phot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Bullets &amp; Photo">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a:ln>
              <a:noFill/>
            </a:ln>
            <a:solidFill>
              <a:srgbClr val="000000"/>
            </a:solidFill>
            <a:effectLst/>
            <a:latin typeface="Gill Sans" pitchFamily="-65" charset="0"/>
            <a:ea typeface="ヒラギノ角ゴ ProN W3" pitchFamily="-65" charset="-128"/>
            <a:cs typeface="ヒラギノ角ゴ ProN W3" pitchFamily="-65" charset="-128"/>
            <a:sym typeface="Gill Sans" pitchFamily="-65"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a:ln>
              <a:noFill/>
            </a:ln>
            <a:solidFill>
              <a:srgbClr val="000000"/>
            </a:solidFill>
            <a:effectLst/>
            <a:latin typeface="Gill Sans" pitchFamily="-65" charset="0"/>
            <a:ea typeface="ヒラギノ角ゴ ProN W3" pitchFamily="-65" charset="-128"/>
            <a:cs typeface="ヒラギノ角ゴ ProN W3" pitchFamily="-65" charset="-128"/>
            <a:sym typeface="Gill Sans" pitchFamily="-65" charset="0"/>
          </a:defRPr>
        </a:defPPr>
      </a:lstStyle>
    </a:lnDef>
  </a:objectDefaults>
  <a:extraClrSchemeLst>
    <a:extraClrScheme>
      <a:clrScheme name="Title, Bullets &amp; Phot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ullets">
  <a:themeElements>
    <a:clrScheme name="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ullets">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a:ln>
              <a:noFill/>
            </a:ln>
            <a:solidFill>
              <a:srgbClr val="000000"/>
            </a:solidFill>
            <a:effectLst/>
            <a:latin typeface="Gill Sans" pitchFamily="-65" charset="0"/>
            <a:ea typeface="ヒラギノ角ゴ ProN W3" pitchFamily="-65" charset="-128"/>
            <a:cs typeface="ヒラギノ角ゴ ProN W3" pitchFamily="-65" charset="-128"/>
            <a:sym typeface="Gill Sans" pitchFamily="-65"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a:ln>
              <a:noFill/>
            </a:ln>
            <a:solidFill>
              <a:srgbClr val="000000"/>
            </a:solidFill>
            <a:effectLst/>
            <a:latin typeface="Gill Sans" pitchFamily="-65" charset="0"/>
            <a:ea typeface="ヒラギノ角ゴ ProN W3" pitchFamily="-65" charset="-128"/>
            <a:cs typeface="ヒラギノ角ゴ ProN W3" pitchFamily="-65" charset="-128"/>
            <a:sym typeface="Gill Sans" pitchFamily="-65" charset="0"/>
          </a:defRPr>
        </a:defPPr>
      </a:lstStyle>
    </a:lnDef>
  </a:objectDefaults>
  <a:extraClrSchemeLst>
    <a:extraClrScheme>
      <a:clrScheme name="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itle - Center">
  <a:themeElements>
    <a:clrScheme name="Title - Cen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 Center">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a:ln>
              <a:noFill/>
            </a:ln>
            <a:solidFill>
              <a:srgbClr val="000000"/>
            </a:solidFill>
            <a:effectLst/>
            <a:latin typeface="Gill Sans" pitchFamily="-65" charset="0"/>
            <a:ea typeface="ヒラギノ角ゴ ProN W3" pitchFamily="-65" charset="-128"/>
            <a:cs typeface="ヒラギノ角ゴ ProN W3" pitchFamily="-65" charset="-128"/>
            <a:sym typeface="Gill Sans" pitchFamily="-65"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a:ln>
              <a:noFill/>
            </a:ln>
            <a:solidFill>
              <a:srgbClr val="000000"/>
            </a:solidFill>
            <a:effectLst/>
            <a:latin typeface="Gill Sans" pitchFamily="-65" charset="0"/>
            <a:ea typeface="ヒラギノ角ゴ ProN W3" pitchFamily="-65" charset="-128"/>
            <a:cs typeface="ヒラギノ角ゴ ProN W3" pitchFamily="-65" charset="-128"/>
            <a:sym typeface="Gill Sans" pitchFamily="-65" charset="0"/>
          </a:defRPr>
        </a:defPPr>
      </a:lstStyle>
    </a:lnDef>
  </a:objectDefaults>
  <a:extraClrSchemeLst>
    <a:extraClrScheme>
      <a:clrScheme name="Title - Cen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itle &amp; Subtitle">
  <a:themeElements>
    <a:clrScheme name="Title &amp; Sub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amp; Subtitle">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a:ln>
              <a:noFill/>
            </a:ln>
            <a:solidFill>
              <a:srgbClr val="000000"/>
            </a:solidFill>
            <a:effectLst/>
            <a:latin typeface="Gill Sans" pitchFamily="-65" charset="0"/>
            <a:ea typeface="ヒラギノ角ゴ ProN W3" pitchFamily="-65" charset="-128"/>
            <a:cs typeface="ヒラギノ角ゴ ProN W3" pitchFamily="-65" charset="-128"/>
            <a:sym typeface="Gill Sans" pitchFamily="-65"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a:ln>
              <a:noFill/>
            </a:ln>
            <a:solidFill>
              <a:srgbClr val="000000"/>
            </a:solidFill>
            <a:effectLst/>
            <a:latin typeface="Gill Sans" pitchFamily="-65" charset="0"/>
            <a:ea typeface="ヒラギノ角ゴ ProN W3" pitchFamily="-65" charset="-128"/>
            <a:cs typeface="ヒラギノ角ゴ ProN W3" pitchFamily="-65" charset="-128"/>
            <a:sym typeface="Gill Sans" pitchFamily="-65" charset="0"/>
          </a:defRPr>
        </a:defPPr>
      </a:lstStyle>
    </a:lnDef>
  </a:objectDefaults>
  <a:extraClrSchemeLst>
    <a:extraClrScheme>
      <a:clrScheme name="Title &amp; Sub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Photo - Horizontal">
  <a:themeElements>
    <a:clrScheme name="Photo - Horizonta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hoto - Horizontal">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a:ln>
              <a:noFill/>
            </a:ln>
            <a:solidFill>
              <a:srgbClr val="000000"/>
            </a:solidFill>
            <a:effectLst/>
            <a:latin typeface="Gill Sans" pitchFamily="-65" charset="0"/>
            <a:ea typeface="ヒラギノ角ゴ ProN W3" pitchFamily="-65" charset="-128"/>
            <a:cs typeface="ヒラギノ角ゴ ProN W3" pitchFamily="-65" charset="-128"/>
            <a:sym typeface="Gill Sans" pitchFamily="-65"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a:ln>
              <a:noFill/>
            </a:ln>
            <a:solidFill>
              <a:srgbClr val="000000"/>
            </a:solidFill>
            <a:effectLst/>
            <a:latin typeface="Gill Sans" pitchFamily="-65" charset="0"/>
            <a:ea typeface="ヒラギノ角ゴ ProN W3" pitchFamily="-65" charset="-128"/>
            <a:cs typeface="ヒラギノ角ゴ ProN W3" pitchFamily="-65" charset="-128"/>
            <a:sym typeface="Gill Sans" pitchFamily="-65" charset="0"/>
          </a:defRPr>
        </a:defPPr>
      </a:lstStyle>
    </a:lnDef>
  </a:objectDefaults>
  <a:extraClrSchemeLst>
    <a:extraClrScheme>
      <a:clrScheme name="Photo - Horizonta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Photo - Horizontal Reflection">
  <a:themeElements>
    <a:clrScheme name="Photo - Horizontal Reflec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hoto - Horizontal Reflection">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a:ln>
              <a:noFill/>
            </a:ln>
            <a:solidFill>
              <a:srgbClr val="000000"/>
            </a:solidFill>
            <a:effectLst/>
            <a:latin typeface="Gill Sans" pitchFamily="-65" charset="0"/>
            <a:ea typeface="ヒラギノ角ゴ ProN W3" pitchFamily="-65" charset="-128"/>
            <a:cs typeface="ヒラギノ角ゴ ProN W3" pitchFamily="-65" charset="-128"/>
            <a:sym typeface="Gill Sans" pitchFamily="-65"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a:ln>
              <a:noFill/>
            </a:ln>
            <a:solidFill>
              <a:srgbClr val="000000"/>
            </a:solidFill>
            <a:effectLst/>
            <a:latin typeface="Gill Sans" pitchFamily="-65" charset="0"/>
            <a:ea typeface="ヒラギノ角ゴ ProN W3" pitchFamily="-65" charset="-128"/>
            <a:cs typeface="ヒラギノ角ゴ ProN W3" pitchFamily="-65" charset="-128"/>
            <a:sym typeface="Gill Sans" pitchFamily="-65" charset="0"/>
          </a:defRPr>
        </a:defPPr>
      </a:lstStyle>
    </a:lnDef>
  </a:objectDefaults>
  <a:extraClrSchemeLst>
    <a:extraClrScheme>
      <a:clrScheme name="Photo - Horizontal Reflec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Photo - Vertical">
  <a:themeElements>
    <a:clrScheme name="Photo - Vertica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hoto - Vertical">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a:ln>
              <a:noFill/>
            </a:ln>
            <a:solidFill>
              <a:srgbClr val="000000"/>
            </a:solidFill>
            <a:effectLst/>
            <a:latin typeface="Gill Sans" pitchFamily="-65" charset="0"/>
            <a:ea typeface="ヒラギノ角ゴ ProN W3" pitchFamily="-65" charset="-128"/>
            <a:cs typeface="ヒラギノ角ゴ ProN W3" pitchFamily="-65" charset="-128"/>
            <a:sym typeface="Gill Sans" pitchFamily="-65"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a:ln>
              <a:noFill/>
            </a:ln>
            <a:solidFill>
              <a:srgbClr val="000000"/>
            </a:solidFill>
            <a:effectLst/>
            <a:latin typeface="Gill Sans" pitchFamily="-65" charset="0"/>
            <a:ea typeface="ヒラギノ角ゴ ProN W3" pitchFamily="-65" charset="-128"/>
            <a:cs typeface="ヒラギノ角ゴ ProN W3" pitchFamily="-65" charset="-128"/>
            <a:sym typeface="Gill Sans" pitchFamily="-65" charset="0"/>
          </a:defRPr>
        </a:defPPr>
      </a:lstStyle>
    </a:lnDef>
  </a:objectDefaults>
  <a:extraClrSchemeLst>
    <a:extraClrScheme>
      <a:clrScheme name="Photo - Vertica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Photo - Vertical Reflection">
  <a:themeElements>
    <a:clrScheme name="Photo - Vertical Reflec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hoto - Vertical Reflection">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a:ln>
              <a:noFill/>
            </a:ln>
            <a:solidFill>
              <a:srgbClr val="000000"/>
            </a:solidFill>
            <a:effectLst/>
            <a:latin typeface="Gill Sans" pitchFamily="-65" charset="0"/>
            <a:ea typeface="ヒラギノ角ゴ ProN W3" pitchFamily="-65" charset="-128"/>
            <a:cs typeface="ヒラギノ角ゴ ProN W3" pitchFamily="-65" charset="-128"/>
            <a:sym typeface="Gill Sans" pitchFamily="-65"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a:ln>
              <a:noFill/>
            </a:ln>
            <a:solidFill>
              <a:srgbClr val="000000"/>
            </a:solidFill>
            <a:effectLst/>
            <a:latin typeface="Gill Sans" pitchFamily="-65" charset="0"/>
            <a:ea typeface="ヒラギノ角ゴ ProN W3" pitchFamily="-65" charset="-128"/>
            <a:cs typeface="ヒラギノ角ゴ ProN W3" pitchFamily="-65" charset="-128"/>
            <a:sym typeface="Gill Sans" pitchFamily="-65" charset="0"/>
          </a:defRPr>
        </a:defPPr>
      </a:lstStyle>
    </a:lnDef>
  </a:objectDefaults>
  <a:extraClrSchemeLst>
    <a:extraClrScheme>
      <a:clrScheme name="Photo - Vertical Reflec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Title - Top">
  <a:themeElements>
    <a:clrScheme name="Title - To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 Top">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a:ln>
              <a:noFill/>
            </a:ln>
            <a:solidFill>
              <a:srgbClr val="000000"/>
            </a:solidFill>
            <a:effectLst/>
            <a:latin typeface="Gill Sans" pitchFamily="-65" charset="0"/>
            <a:ea typeface="ヒラギノ角ゴ ProN W3" pitchFamily="-65" charset="-128"/>
            <a:cs typeface="ヒラギノ角ゴ ProN W3" pitchFamily="-65" charset="-128"/>
            <a:sym typeface="Gill Sans" pitchFamily="-65"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a:ln>
              <a:noFill/>
            </a:ln>
            <a:solidFill>
              <a:srgbClr val="000000"/>
            </a:solidFill>
            <a:effectLst/>
            <a:latin typeface="Gill Sans" pitchFamily="-65" charset="0"/>
            <a:ea typeface="ヒラギノ角ゴ ProN W3" pitchFamily="-65" charset="-128"/>
            <a:cs typeface="ヒラギノ角ゴ ProN W3" pitchFamily="-65" charset="-128"/>
            <a:sym typeface="Gill Sans" pitchFamily="-65" charset="0"/>
          </a:defRPr>
        </a:defPPr>
      </a:lstStyle>
    </a:lnDef>
  </a:objectDefaults>
  <a:extraClrSchemeLst>
    <a:extraClrScheme>
      <a:clrScheme name="Title - To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215</TotalTime>
  <Pages>0</Pages>
  <Words>2108</Words>
  <Characters>0</Characters>
  <Application>Microsoft Macintosh PowerPoint</Application>
  <PresentationFormat>Custom</PresentationFormat>
  <Lines>0</Lines>
  <Paragraphs>161</Paragraphs>
  <Slides>28</Slides>
  <Notes>0</Notes>
  <HiddenSlides>0</HiddenSlides>
  <MMClips>0</MMClips>
  <ScaleCrop>false</ScaleCrop>
  <HeadingPairs>
    <vt:vector size="6" baseType="variant">
      <vt:variant>
        <vt:lpstr>Fonts Used</vt:lpstr>
      </vt:variant>
      <vt:variant>
        <vt:i4>6</vt:i4>
      </vt:variant>
      <vt:variant>
        <vt:lpstr>Design Template</vt:lpstr>
      </vt:variant>
      <vt:variant>
        <vt:i4>14</vt:i4>
      </vt:variant>
      <vt:variant>
        <vt:lpstr>Slide Titles</vt:lpstr>
      </vt:variant>
      <vt:variant>
        <vt:i4>28</vt:i4>
      </vt:variant>
    </vt:vector>
  </HeadingPairs>
  <TitlesOfParts>
    <vt:vector size="48" baseType="lpstr">
      <vt:lpstr>Gill Sans</vt:lpstr>
      <vt:lpstr>ヒラギノ角ゴ ProN W3</vt:lpstr>
      <vt:lpstr>Arial</vt:lpstr>
      <vt:lpstr>Calibri</vt:lpstr>
      <vt:lpstr>ＭＳ Ｐゴシック</vt:lpstr>
      <vt:lpstr>Lucida Grande</vt:lpstr>
      <vt:lpstr>Title &amp; Bullets</vt:lpstr>
      <vt:lpstr>Bullets</vt:lpstr>
      <vt:lpstr>Title - Center</vt:lpstr>
      <vt:lpstr>Title &amp; Subtitle</vt:lpstr>
      <vt:lpstr>Photo - Horizontal</vt:lpstr>
      <vt:lpstr>Photo - Horizontal Reflection</vt:lpstr>
      <vt:lpstr>Photo - Vertical</vt:lpstr>
      <vt:lpstr>Photo - Vertical Reflection</vt:lpstr>
      <vt:lpstr>Title - Top</vt:lpstr>
      <vt:lpstr>Blank</vt:lpstr>
      <vt:lpstr>Title &amp; Bullets - Left</vt:lpstr>
      <vt:lpstr>Title &amp; Bullets - 2 Column</vt:lpstr>
      <vt:lpstr>Title &amp; Bullets - Right</vt:lpstr>
      <vt:lpstr>Title, Bullets &amp; Photo</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
  <cp:keywords/>
  <dc:description/>
  <cp:lastModifiedBy>Amanda Bell</cp:lastModifiedBy>
  <cp:revision>8</cp:revision>
  <dcterms:created xsi:type="dcterms:W3CDTF">2013-12-05T20:23:58Z</dcterms:created>
  <dcterms:modified xsi:type="dcterms:W3CDTF">2013-12-05T20:24:41Z</dcterms:modified>
</cp:coreProperties>
</file>