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6256000" cy="9144000"/>
  <p:notesSz cx="6858000" cy="9144000"/>
  <p:defaultTextStyle>
    <a:lvl1pPr algn="ctr" defTabSz="546100">
      <a:defRPr sz="3600">
        <a:latin typeface="+mn-lt"/>
        <a:ea typeface="+mn-ea"/>
        <a:cs typeface="+mn-cs"/>
        <a:sym typeface="Gill Sans"/>
      </a:defRPr>
    </a:lvl1pPr>
    <a:lvl2pPr indent="266700" algn="ctr" defTabSz="546100">
      <a:defRPr sz="3600">
        <a:latin typeface="+mn-lt"/>
        <a:ea typeface="+mn-ea"/>
        <a:cs typeface="+mn-cs"/>
        <a:sym typeface="Gill Sans"/>
      </a:defRPr>
    </a:lvl2pPr>
    <a:lvl3pPr indent="533400" algn="ctr" defTabSz="546100">
      <a:defRPr sz="3600">
        <a:latin typeface="+mn-lt"/>
        <a:ea typeface="+mn-ea"/>
        <a:cs typeface="+mn-cs"/>
        <a:sym typeface="Gill Sans"/>
      </a:defRPr>
    </a:lvl3pPr>
    <a:lvl4pPr indent="800100" algn="ctr" defTabSz="546100">
      <a:defRPr sz="3600">
        <a:latin typeface="+mn-lt"/>
        <a:ea typeface="+mn-ea"/>
        <a:cs typeface="+mn-cs"/>
        <a:sym typeface="Gill Sans"/>
      </a:defRPr>
    </a:lvl4pPr>
    <a:lvl5pPr indent="1066800" algn="ctr" defTabSz="546100">
      <a:defRPr sz="3600">
        <a:latin typeface="+mn-lt"/>
        <a:ea typeface="+mn-ea"/>
        <a:cs typeface="+mn-cs"/>
        <a:sym typeface="Gill Sans"/>
      </a:defRPr>
    </a:lvl5pPr>
    <a:lvl6pPr indent="1333500" algn="ctr" defTabSz="546100">
      <a:defRPr sz="3600">
        <a:latin typeface="+mn-lt"/>
        <a:ea typeface="+mn-ea"/>
        <a:cs typeface="+mn-cs"/>
        <a:sym typeface="Gill Sans"/>
      </a:defRPr>
    </a:lvl6pPr>
    <a:lvl7pPr indent="1612900" algn="ctr" defTabSz="546100">
      <a:defRPr sz="3600">
        <a:latin typeface="+mn-lt"/>
        <a:ea typeface="+mn-ea"/>
        <a:cs typeface="+mn-cs"/>
        <a:sym typeface="Gill Sans"/>
      </a:defRPr>
    </a:lvl7pPr>
    <a:lvl8pPr indent="1879600" algn="ctr" defTabSz="546100">
      <a:defRPr sz="3600">
        <a:latin typeface="+mn-lt"/>
        <a:ea typeface="+mn-ea"/>
        <a:cs typeface="+mn-cs"/>
        <a:sym typeface="Gill Sans"/>
      </a:defRPr>
    </a:lvl8pPr>
    <a:lvl9pPr indent="2146300" algn="ctr" defTabSz="546100">
      <a:defRPr sz="3600"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6" name="Shape 4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587500" y="1536700"/>
            <a:ext cx="13081000" cy="30988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587500" y="4711700"/>
            <a:ext cx="13081000" cy="1066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000"/>
            </a:lvl1pPr>
            <a:lvl2pPr marL="0" indent="0" algn="ctr">
              <a:spcBef>
                <a:spcPts val="0"/>
              </a:spcBef>
              <a:buSzTx/>
              <a:buNone/>
              <a:defRPr sz="3000"/>
            </a:lvl2pPr>
            <a:lvl3pPr marL="0" indent="0" algn="ctr">
              <a:spcBef>
                <a:spcPts val="0"/>
              </a:spcBef>
              <a:buSzTx/>
              <a:buNone/>
              <a:defRPr sz="3000"/>
            </a:lvl3pPr>
            <a:lvl4pPr marL="0" indent="0" algn="ctr">
              <a:spcBef>
                <a:spcPts val="0"/>
              </a:spcBef>
              <a:buSzTx/>
              <a:buNone/>
              <a:defRPr sz="3000"/>
            </a:lvl4pPr>
            <a:lvl5pPr marL="0" indent="0" algn="ctr">
              <a:spcBef>
                <a:spcPts val="0"/>
              </a:spcBef>
              <a:buSzTx/>
              <a:buNone/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  <a:endParaRPr sz="3000"/>
          </a:p>
          <a:p>
            <a:pPr lvl="1">
              <a:defRPr sz="1800"/>
            </a:pPr>
            <a:r>
              <a:rPr sz="3000"/>
              <a:t>Body Level Two</a:t>
            </a:r>
            <a:endParaRPr sz="3000"/>
          </a:p>
          <a:p>
            <a:pPr lvl="2">
              <a:defRPr sz="1800"/>
            </a:pPr>
            <a:r>
              <a:rPr sz="3000"/>
              <a:t>Body Level Three</a:t>
            </a:r>
            <a:endParaRPr sz="3000"/>
          </a:p>
          <a:p>
            <a:pPr lvl="3">
              <a:defRPr sz="1800"/>
            </a:pPr>
            <a:r>
              <a:rPr sz="3000"/>
              <a:t>Body Level Four</a:t>
            </a:r>
            <a:endParaRPr sz="3000"/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xfrm>
            <a:off x="800100" y="1320800"/>
            <a:ext cx="7340600" cy="3098800"/>
          </a:xfrm>
          <a:prstGeom prst="rect">
            <a:avLst/>
          </a:prstGeom>
        </p:spPr>
        <p:txBody>
          <a:bodyPr anchor="b"/>
          <a:lstStyle>
            <a:lvl1pPr>
              <a:defRPr sz="6200"/>
            </a:lvl1pPr>
          </a:lstStyle>
          <a:p>
            <a:pPr lvl="0">
              <a:defRPr sz="1800"/>
            </a:pPr>
            <a:r>
              <a:rPr sz="6200"/>
              <a:t>Title Text</a:t>
            </a:r>
          </a:p>
        </p:txBody>
      </p:sp>
      <p:sp>
        <p:nvSpPr>
          <p:cNvPr id="26" name="Shape 26"/>
          <p:cNvSpPr/>
          <p:nvPr>
            <p:ph type="body" idx="1"/>
          </p:nvPr>
        </p:nvSpPr>
        <p:spPr>
          <a:xfrm>
            <a:off x="800100" y="4495800"/>
            <a:ext cx="7340600" cy="3098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000"/>
            </a:lvl1pPr>
            <a:lvl2pPr marL="0" indent="0" algn="ctr">
              <a:spcBef>
                <a:spcPts val="0"/>
              </a:spcBef>
              <a:buSzTx/>
              <a:buNone/>
              <a:defRPr sz="3000"/>
            </a:lvl2pPr>
            <a:lvl3pPr marL="0" indent="0" algn="ctr">
              <a:spcBef>
                <a:spcPts val="0"/>
              </a:spcBef>
              <a:buSzTx/>
              <a:buNone/>
              <a:defRPr sz="3000"/>
            </a:lvl3pPr>
            <a:lvl4pPr marL="0" indent="0" algn="ctr">
              <a:spcBef>
                <a:spcPts val="0"/>
              </a:spcBef>
              <a:buSzTx/>
              <a:buNone/>
              <a:defRPr sz="3000"/>
            </a:lvl4pPr>
            <a:lvl5pPr marL="0" indent="0" algn="ctr">
              <a:spcBef>
                <a:spcPts val="0"/>
              </a:spcBef>
              <a:buSzTx/>
              <a:buNone/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  <a:endParaRPr sz="3000"/>
          </a:p>
          <a:p>
            <a:pPr lvl="1">
              <a:defRPr sz="1800"/>
            </a:pPr>
            <a:r>
              <a:rPr sz="3000"/>
              <a:t>Body Level Two</a:t>
            </a:r>
            <a:endParaRPr sz="3000"/>
          </a:p>
          <a:p>
            <a:pPr lvl="2">
              <a:defRPr sz="1800"/>
            </a:pPr>
            <a:r>
              <a:rPr sz="3000"/>
              <a:t>Body Level Three</a:t>
            </a:r>
            <a:endParaRPr sz="3000"/>
          </a:p>
          <a:p>
            <a:pPr lvl="3">
              <a:defRPr sz="1800"/>
            </a:pPr>
            <a:r>
              <a:rPr sz="3000"/>
              <a:t>Body Level Four</a:t>
            </a:r>
            <a:endParaRPr sz="3000"/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title"/>
          </p:nvPr>
        </p:nvSpPr>
        <p:spPr>
          <a:xfrm>
            <a:off x="800100" y="1320800"/>
            <a:ext cx="7340600" cy="3098800"/>
          </a:xfrm>
          <a:prstGeom prst="rect">
            <a:avLst/>
          </a:prstGeom>
        </p:spPr>
        <p:txBody>
          <a:bodyPr anchor="b"/>
          <a:lstStyle>
            <a:lvl1pPr>
              <a:defRPr sz="6200"/>
            </a:lvl1pPr>
          </a:lstStyle>
          <a:p>
            <a:pPr lvl="0">
              <a:defRPr sz="1800"/>
            </a:pPr>
            <a:r>
              <a:rPr sz="6200"/>
              <a:t>Title Text</a:t>
            </a:r>
          </a:p>
        </p:txBody>
      </p:sp>
      <p:sp>
        <p:nvSpPr>
          <p:cNvPr id="29" name="Shape 29"/>
          <p:cNvSpPr/>
          <p:nvPr>
            <p:ph type="body" idx="1"/>
          </p:nvPr>
        </p:nvSpPr>
        <p:spPr>
          <a:xfrm>
            <a:off x="800100" y="4495800"/>
            <a:ext cx="7340600" cy="3098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000"/>
            </a:lvl1pPr>
            <a:lvl2pPr marL="0" indent="0" algn="ctr">
              <a:spcBef>
                <a:spcPts val="0"/>
              </a:spcBef>
              <a:buSzTx/>
              <a:buNone/>
              <a:defRPr sz="3000"/>
            </a:lvl2pPr>
            <a:lvl3pPr marL="0" indent="0" algn="ctr">
              <a:spcBef>
                <a:spcPts val="0"/>
              </a:spcBef>
              <a:buSzTx/>
              <a:buNone/>
              <a:defRPr sz="3000"/>
            </a:lvl3pPr>
            <a:lvl4pPr marL="0" indent="0" algn="ctr">
              <a:spcBef>
                <a:spcPts val="0"/>
              </a:spcBef>
              <a:buSzTx/>
              <a:buNone/>
              <a:defRPr sz="3000"/>
            </a:lvl4pPr>
            <a:lvl5pPr marL="0" indent="0" algn="ctr">
              <a:spcBef>
                <a:spcPts val="0"/>
              </a:spcBef>
              <a:buSzTx/>
              <a:buNone/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  <a:endParaRPr sz="3000"/>
          </a:p>
          <a:p>
            <a:pPr lvl="1">
              <a:defRPr sz="1800"/>
            </a:pPr>
            <a:r>
              <a:rPr sz="3000"/>
              <a:t>Body Level Two</a:t>
            </a:r>
            <a:endParaRPr sz="3000"/>
          </a:p>
          <a:p>
            <a:pPr lvl="2">
              <a:defRPr sz="1800"/>
            </a:pPr>
            <a:r>
              <a:rPr sz="3000"/>
              <a:t>Body Level Three</a:t>
            </a:r>
            <a:endParaRPr sz="3000"/>
          </a:p>
          <a:p>
            <a:pPr lvl="3">
              <a:defRPr sz="1800"/>
            </a:pPr>
            <a:r>
              <a:rPr sz="3000"/>
              <a:t>Body Level Four</a:t>
            </a:r>
            <a:endParaRPr sz="3000"/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1587500" y="2590800"/>
            <a:ext cx="6299200" cy="5372100"/>
          </a:xfrm>
          <a:prstGeom prst="rect">
            <a:avLst/>
          </a:prstGeom>
        </p:spPr>
        <p:txBody>
          <a:bodyPr/>
          <a:lstStyle>
            <a:lvl1pPr marL="640422" indent="-386422">
              <a:spcBef>
                <a:spcPts val="3600"/>
              </a:spcBef>
              <a:defRPr sz="2800"/>
            </a:lvl1pPr>
            <a:lvl2pPr marL="983322" indent="-386422">
              <a:spcBef>
                <a:spcPts val="3600"/>
              </a:spcBef>
              <a:defRPr sz="2800"/>
            </a:lvl2pPr>
            <a:lvl3pPr marL="1326222" indent="-386422">
              <a:spcBef>
                <a:spcPts val="3600"/>
              </a:spcBef>
              <a:defRPr sz="2800"/>
            </a:lvl3pPr>
            <a:lvl4pPr marL="1681822" indent="-386422">
              <a:spcBef>
                <a:spcPts val="3600"/>
              </a:spcBef>
              <a:defRPr sz="2800"/>
            </a:lvl4pPr>
            <a:lvl5pPr marL="2024722" indent="-386422">
              <a:spcBef>
                <a:spcPts val="3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xfrm>
            <a:off x="1587500" y="2590800"/>
            <a:ext cx="6299200" cy="5372100"/>
          </a:xfrm>
          <a:prstGeom prst="rect">
            <a:avLst/>
          </a:prstGeom>
        </p:spPr>
        <p:txBody>
          <a:bodyPr/>
          <a:lstStyle>
            <a:lvl1pPr marL="640422" indent="-386422">
              <a:spcBef>
                <a:spcPts val="3600"/>
              </a:spcBef>
              <a:defRPr sz="2800"/>
            </a:lvl1pPr>
            <a:lvl2pPr marL="983322" indent="-386422">
              <a:spcBef>
                <a:spcPts val="3600"/>
              </a:spcBef>
              <a:defRPr sz="2800"/>
            </a:lvl2pPr>
            <a:lvl3pPr marL="1326222" indent="-386422">
              <a:spcBef>
                <a:spcPts val="3600"/>
              </a:spcBef>
              <a:defRPr sz="2800"/>
            </a:lvl3pPr>
            <a:lvl4pPr marL="1681822" indent="-386422">
              <a:spcBef>
                <a:spcPts val="3600"/>
              </a:spcBef>
              <a:defRPr sz="2800"/>
            </a:lvl4pPr>
            <a:lvl5pPr marL="2024722" indent="-386422">
              <a:spcBef>
                <a:spcPts val="3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xfrm>
            <a:off x="9715500" y="2590800"/>
            <a:ext cx="4953000" cy="5372100"/>
          </a:xfrm>
          <a:prstGeom prst="rect">
            <a:avLst/>
          </a:prstGeom>
        </p:spPr>
        <p:txBody>
          <a:bodyPr/>
          <a:lstStyle>
            <a:lvl1pPr marL="640422" indent="-386422">
              <a:spcBef>
                <a:spcPts val="3600"/>
              </a:spcBef>
              <a:defRPr sz="2800"/>
            </a:lvl1pPr>
            <a:lvl2pPr marL="983322" indent="-386422">
              <a:spcBef>
                <a:spcPts val="3600"/>
              </a:spcBef>
              <a:defRPr sz="2800"/>
            </a:lvl2pPr>
            <a:lvl3pPr marL="1326222" indent="-386422">
              <a:spcBef>
                <a:spcPts val="3600"/>
              </a:spcBef>
              <a:defRPr sz="2800"/>
            </a:lvl3pPr>
            <a:lvl4pPr marL="1681822" indent="-386422">
              <a:spcBef>
                <a:spcPts val="3600"/>
              </a:spcBef>
              <a:defRPr sz="2800"/>
            </a:lvl4pPr>
            <a:lvl5pPr marL="2024722" indent="-386422">
              <a:spcBef>
                <a:spcPts val="3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200"/>
            </a:lvl1pPr>
          </a:lstStyle>
          <a:p>
            <a:pPr lvl="0">
              <a:defRPr sz="1800"/>
            </a:pPr>
            <a:r>
              <a:rPr sz="7200"/>
              <a:t>Title Text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34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  <a:endParaRPr sz="3400"/>
          </a:p>
          <a:p>
            <a:pPr lvl="1">
              <a:defRPr sz="1800"/>
            </a:pPr>
            <a:r>
              <a:rPr sz="3400"/>
              <a:t>Body Level Two</a:t>
            </a:r>
            <a:endParaRPr sz="3400"/>
          </a:p>
          <a:p>
            <a:pPr lvl="2">
              <a:defRPr sz="1800"/>
            </a:pPr>
            <a:r>
              <a:rPr sz="3400"/>
              <a:t>Body Level Three</a:t>
            </a:r>
            <a:endParaRPr sz="3400"/>
          </a:p>
          <a:p>
            <a:pPr lvl="3">
              <a:defRPr sz="1800"/>
            </a:pPr>
            <a:r>
              <a:rPr sz="3400"/>
              <a:t>Body Level Four</a:t>
            </a:r>
            <a:endParaRPr sz="3400"/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200"/>
            </a:lvl1pPr>
          </a:lstStyle>
          <a:p>
            <a:pPr lvl="0">
              <a:defRPr sz="1800"/>
            </a:pPr>
            <a:r>
              <a:rPr sz="7200"/>
              <a:t>Title Text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34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  <a:endParaRPr sz="3400"/>
          </a:p>
          <a:p>
            <a:pPr lvl="1">
              <a:defRPr sz="1800"/>
            </a:pPr>
            <a:r>
              <a:rPr sz="3400"/>
              <a:t>Body Level Two</a:t>
            </a:r>
            <a:endParaRPr sz="3400"/>
          </a:p>
          <a:p>
            <a:pPr lvl="2">
              <a:defRPr sz="1800"/>
            </a:pPr>
            <a:r>
              <a:rPr sz="3400"/>
              <a:t>Body Level Three</a:t>
            </a:r>
            <a:endParaRPr sz="3400"/>
          </a:p>
          <a:p>
            <a:pPr lvl="3">
              <a:defRPr sz="1800"/>
            </a:pPr>
            <a:r>
              <a:rPr sz="3400"/>
              <a:t>Body Level Four</a:t>
            </a:r>
            <a:endParaRPr sz="3400"/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numCol="2" spcCol="654050" anchor="t"/>
          <a:lstStyle>
            <a:lvl1pPr marL="640422" indent="-386422">
              <a:spcBef>
                <a:spcPts val="3600"/>
              </a:spcBef>
              <a:defRPr sz="2800"/>
            </a:lvl1pPr>
            <a:lvl2pPr marL="983322" indent="-386422">
              <a:spcBef>
                <a:spcPts val="3600"/>
              </a:spcBef>
              <a:defRPr sz="2800"/>
            </a:lvl2pPr>
            <a:lvl3pPr marL="1326222" indent="-386422">
              <a:spcBef>
                <a:spcPts val="3600"/>
              </a:spcBef>
              <a:defRPr sz="2800"/>
            </a:lvl3pPr>
            <a:lvl4pPr marL="1681822" indent="-386422">
              <a:spcBef>
                <a:spcPts val="3600"/>
              </a:spcBef>
              <a:defRPr sz="2800"/>
            </a:lvl4pPr>
            <a:lvl5pPr marL="2024722" indent="-386422">
              <a:spcBef>
                <a:spcPts val="3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body" idx="1"/>
          </p:nvPr>
        </p:nvSpPr>
        <p:spPr>
          <a:xfrm>
            <a:off x="1587500" y="1193800"/>
            <a:ext cx="13081000" cy="6769100"/>
          </a:xfrm>
          <a:prstGeom prst="rect">
            <a:avLst/>
          </a:prstGeom>
        </p:spPr>
        <p:txBody>
          <a:bodyPr/>
          <a:lstStyle>
            <a:lvl1pPr>
              <a:spcBef>
                <a:spcPts val="4400"/>
              </a:spcBef>
            </a:lvl1pPr>
            <a:lvl2pPr>
              <a:spcBef>
                <a:spcPts val="4400"/>
              </a:spcBef>
            </a:lvl2pPr>
            <a:lvl3pPr>
              <a:spcBef>
                <a:spcPts val="4400"/>
              </a:spcBef>
            </a:lvl3pPr>
            <a:lvl4pPr>
              <a:spcBef>
                <a:spcPts val="4400"/>
              </a:spcBef>
            </a:lvl4pPr>
            <a:lvl5pPr>
              <a:spcBef>
                <a:spcPts val="4400"/>
              </a:spcBef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1587500" y="2781300"/>
            <a:ext cx="13081000" cy="35687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1587500" y="6908800"/>
            <a:ext cx="13081000" cy="16002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/>
          </p:nvPr>
        </p:nvSpPr>
        <p:spPr>
          <a:xfrm>
            <a:off x="1587500" y="6908800"/>
            <a:ext cx="13081000" cy="16002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587500" y="241300"/>
            <a:ext cx="130810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587500" y="2590800"/>
            <a:ext cx="13081000" cy="537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spd="med" advClick="1"/>
  <p:txStyles>
    <p:titleStyle>
      <a:lvl1pPr algn="ctr" defTabSz="546100">
        <a:defRPr sz="7400">
          <a:latin typeface="+mn-lt"/>
          <a:ea typeface="+mn-ea"/>
          <a:cs typeface="+mn-cs"/>
          <a:sym typeface="Gill Sans"/>
        </a:defRPr>
      </a:lvl1pPr>
      <a:lvl2pPr indent="228600" algn="ctr" defTabSz="546100">
        <a:defRPr sz="7400">
          <a:latin typeface="+mn-lt"/>
          <a:ea typeface="+mn-ea"/>
          <a:cs typeface="+mn-cs"/>
          <a:sym typeface="Gill Sans"/>
        </a:defRPr>
      </a:lvl2pPr>
      <a:lvl3pPr indent="457200" algn="ctr" defTabSz="546100">
        <a:defRPr sz="7400">
          <a:latin typeface="+mn-lt"/>
          <a:ea typeface="+mn-ea"/>
          <a:cs typeface="+mn-cs"/>
          <a:sym typeface="Gill Sans"/>
        </a:defRPr>
      </a:lvl3pPr>
      <a:lvl4pPr indent="685800" algn="ctr" defTabSz="546100">
        <a:defRPr sz="7400">
          <a:latin typeface="+mn-lt"/>
          <a:ea typeface="+mn-ea"/>
          <a:cs typeface="+mn-cs"/>
          <a:sym typeface="Gill Sans"/>
        </a:defRPr>
      </a:lvl4pPr>
      <a:lvl5pPr indent="914400" algn="ctr" defTabSz="546100">
        <a:defRPr sz="7400">
          <a:latin typeface="+mn-lt"/>
          <a:ea typeface="+mn-ea"/>
          <a:cs typeface="+mn-cs"/>
          <a:sym typeface="Gill Sans"/>
        </a:defRPr>
      </a:lvl5pPr>
      <a:lvl6pPr indent="1143000" algn="ctr" defTabSz="546100">
        <a:defRPr sz="7400">
          <a:latin typeface="+mn-lt"/>
          <a:ea typeface="+mn-ea"/>
          <a:cs typeface="+mn-cs"/>
          <a:sym typeface="Gill Sans"/>
        </a:defRPr>
      </a:lvl6pPr>
      <a:lvl7pPr indent="1371600" algn="ctr" defTabSz="546100">
        <a:defRPr sz="7400">
          <a:latin typeface="+mn-lt"/>
          <a:ea typeface="+mn-ea"/>
          <a:cs typeface="+mn-cs"/>
          <a:sym typeface="Gill Sans"/>
        </a:defRPr>
      </a:lvl7pPr>
      <a:lvl8pPr indent="1600200" algn="ctr" defTabSz="546100">
        <a:defRPr sz="7400">
          <a:latin typeface="+mn-lt"/>
          <a:ea typeface="+mn-ea"/>
          <a:cs typeface="+mn-cs"/>
          <a:sym typeface="Gill Sans"/>
        </a:defRPr>
      </a:lvl8pPr>
      <a:lvl9pPr indent="1828800" algn="ctr" defTabSz="546100">
        <a:defRPr sz="7400">
          <a:latin typeface="+mn-lt"/>
          <a:ea typeface="+mn-ea"/>
          <a:cs typeface="+mn-cs"/>
          <a:sym typeface="Gill Sans"/>
        </a:defRPr>
      </a:lvl9pPr>
    </p:titleStyle>
    <p:bodyStyle>
      <a:lvl1pPr marL="6985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1pPr>
      <a:lvl2pPr marL="10414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2pPr>
      <a:lvl3pPr marL="13843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3pPr>
      <a:lvl4pPr marL="17399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4pPr>
      <a:lvl5pPr marL="20828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5pPr>
      <a:lvl6pPr marL="24257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6pPr>
      <a:lvl7pPr marL="27686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7pPr>
      <a:lvl8pPr marL="31115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8pPr>
      <a:lvl9pPr marL="34544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9pPr>
    </p:bodyStyle>
    <p:otherStyle>
      <a:lvl1pPr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title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6256001" cy="9144001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hape 49"/>
          <p:cNvSpPr/>
          <p:nvPr/>
        </p:nvSpPr>
        <p:spPr>
          <a:xfrm>
            <a:off x="8967018" y="7672916"/>
            <a:ext cx="4965292" cy="12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r" defTabSz="647700">
              <a:defRPr sz="4200"/>
            </a:lvl1pPr>
          </a:lstStyle>
          <a:p>
            <a:pPr lvl="0">
              <a:defRPr sz="1800"/>
            </a:pPr>
            <a:r>
              <a:rPr sz="4200"/>
              <a:t>The Formula of Events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Shape 76"/>
          <p:cNvSpPr/>
          <p:nvPr/>
        </p:nvSpPr>
        <p:spPr>
          <a:xfrm>
            <a:off x="558800" y="101600"/>
            <a:ext cx="13258800" cy="5270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Planning Events</a:t>
            </a:r>
            <a:endParaRPr sz="6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1400">
              <a:solidFill>
                <a:srgbClr val="E32400"/>
              </a:solidFill>
            </a:endParaRPr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25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 u="sng"/>
              <a:t>Targeted events</a:t>
            </a:r>
            <a:r>
              <a:rPr sz="3600"/>
              <a:t> in </a:t>
            </a:r>
            <a:r>
              <a:rPr sz="3600" u="sng"/>
              <a:t>proper season</a:t>
            </a:r>
            <a:r>
              <a:rPr sz="3600"/>
              <a:t> are the most effective tool: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8" marR="457200" indent="0" algn="l" defTabSz="647700">
              <a:lnSpc>
                <a:spcPct val="90000"/>
              </a:lnSpc>
              <a:defRPr sz="1800"/>
            </a:pPr>
            <a:r>
              <a:rPr sz="3600"/>
              <a:t>      Targeted Events - Events should motivate the congregation and  </a:t>
            </a:r>
            <a:endParaRPr sz="3600"/>
          </a:p>
          <a:p>
            <a:pPr lvl="8" marR="457200" indent="0" algn="l" defTabSz="647700">
              <a:lnSpc>
                <a:spcPct val="90000"/>
              </a:lnSpc>
              <a:defRPr sz="1800"/>
            </a:pPr>
            <a:r>
              <a:rPr sz="3600"/>
              <a:t>      interest the unchurched. </a:t>
            </a:r>
            <a:endParaRPr sz="3600"/>
          </a:p>
          <a:p>
            <a:pPr lvl="8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      Proper Season - Be strategic about scheduling your day.  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      Calendar placement matters.</a:t>
            </a:r>
            <a:endParaRPr sz="3600"/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hape 79"/>
          <p:cNvSpPr/>
          <p:nvPr/>
        </p:nvSpPr>
        <p:spPr>
          <a:xfrm>
            <a:off x="558800" y="101600"/>
            <a:ext cx="11455400" cy="553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Successful events include:</a:t>
            </a:r>
            <a:endParaRPr sz="6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2400"/>
          </a:p>
          <a:p>
            <a:pPr lvl="0" marR="45720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000"/>
              <a:t> </a:t>
            </a:r>
            <a:r>
              <a:rPr sz="3600"/>
              <a:t>Invites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Involvement</a:t>
            </a:r>
            <a:endParaRPr sz="3600"/>
          </a:p>
          <a:p>
            <a:pPr lvl="0" marR="457200" algn="l" defTabSz="647700">
              <a:lnSpc>
                <a:spcPct val="90000"/>
              </a:lnSpc>
              <a:buSzPct val="125000"/>
              <a:buChar char="•"/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Preparation</a:t>
            </a:r>
            <a:endParaRPr sz="3600"/>
          </a:p>
          <a:p>
            <a:pPr lvl="0" marR="457200" algn="l" defTabSz="647700">
              <a:lnSpc>
                <a:spcPct val="90000"/>
              </a:lnSpc>
              <a:buSzPct val="125000"/>
              <a:buChar char="•"/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Promotion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/>
          <p:nvPr/>
        </p:nvSpPr>
        <p:spPr>
          <a:xfrm>
            <a:off x="558800" y="88900"/>
            <a:ext cx="13246100" cy="416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Successful events include:</a:t>
            </a:r>
            <a:endParaRPr sz="6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b="1" sz="24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b="1" sz="3600"/>
              <a:t>Invites</a:t>
            </a:r>
            <a:endParaRPr b="1" sz="3600"/>
          </a:p>
          <a:p>
            <a:pPr lvl="0" marR="45720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r>
              <a:rPr sz="3600"/>
              <a:t>Every believer has 5 unchurched relationships.  Research indicates, 82% of these people would come if invited.</a:t>
            </a:r>
            <a:endParaRPr sz="3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endParaRPr sz="3600">
              <a:solidFill>
                <a:srgbClr val="E32400"/>
              </a:solidFill>
            </a:endParaRPr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Ask yourself: Does my invite strategy capture my churches heart and hands?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hape 85"/>
          <p:cNvSpPr/>
          <p:nvPr/>
        </p:nvSpPr>
        <p:spPr>
          <a:xfrm>
            <a:off x="558800" y="88899"/>
            <a:ext cx="13271500" cy="3695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Successful events include:</a:t>
            </a:r>
            <a:endParaRPr b="1" sz="6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b="1" sz="24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b="1" sz="3600"/>
              <a:t>Involvement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For every 1 person involved in executing an event, 4 people will attend to “support” as they serve.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Ask yourself: Have I gotten every generation involved?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/>
        </p:nvSpPr>
        <p:spPr>
          <a:xfrm>
            <a:off x="558800" y="88900"/>
            <a:ext cx="13296900" cy="416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Successful events include:</a:t>
            </a:r>
            <a:endParaRPr b="1" sz="6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b="1" sz="24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b="1" sz="3600"/>
              <a:t>Preparation</a:t>
            </a:r>
            <a:endParaRPr b="1"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We recommend at least a 10 week plan to execute a successful big event.  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Ask yourself:  Does my preparation ensure I will be happy with everything on Monday?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hape 91"/>
          <p:cNvSpPr/>
          <p:nvPr/>
        </p:nvSpPr>
        <p:spPr>
          <a:xfrm>
            <a:off x="558800" y="88899"/>
            <a:ext cx="13258800" cy="3695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Successful events include:</a:t>
            </a:r>
            <a:endParaRPr b="1" sz="6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b="1" sz="24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b="1" sz="3600"/>
              <a:t>Promotion</a:t>
            </a:r>
            <a:endParaRPr b="1"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People need to be told about your big event at every possible level. 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Ask Yourself:  Have I promoted enough that my </a:t>
            </a:r>
            <a:r>
              <a:rPr sz="3600" u="sng"/>
              <a:t>core is excited</a:t>
            </a:r>
            <a:r>
              <a:rPr sz="3600"/>
              <a:t> and my </a:t>
            </a:r>
            <a:r>
              <a:rPr sz="3600" u="sng"/>
              <a:t>community is informed/intrigued</a:t>
            </a:r>
            <a:r>
              <a:rPr sz="3600"/>
              <a:t>?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94" name="Shape 94"/>
          <p:cNvSpPr/>
          <p:nvPr/>
        </p:nvSpPr>
        <p:spPr>
          <a:xfrm>
            <a:off x="558800" y="101600"/>
            <a:ext cx="13296900" cy="459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Think Practically</a:t>
            </a:r>
            <a:endParaRPr sz="6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24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Events should open a door not close a door for a guest. Begin a new series on the event day so that people will want to return the following weeks.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Everything about the day should point to the next week.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Assume everyone in the room is there for the first time.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title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2213" y="0"/>
            <a:ext cx="16346313" cy="9194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hape 99"/>
          <p:cNvSpPr/>
          <p:nvPr/>
        </p:nvSpPr>
        <p:spPr>
          <a:xfrm>
            <a:off x="558800" y="67944"/>
            <a:ext cx="13309600" cy="74206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The Formula of Events</a:t>
            </a:r>
            <a:endParaRPr sz="6600"/>
          </a:p>
          <a:p>
            <a:pPr lvl="6" indent="279400" algn="l" defTabSz="647700">
              <a:lnSpc>
                <a:spcPct val="90000"/>
              </a:lnSpc>
              <a:defRPr sz="1800"/>
            </a:pPr>
            <a:r>
              <a:rPr sz="5600">
                <a:solidFill>
                  <a:srgbClr val="A7A9AB"/>
                </a:solidFill>
              </a:rPr>
              <a:t>White Board</a:t>
            </a:r>
            <a:endParaRPr sz="5600">
              <a:solidFill>
                <a:srgbClr val="A7A9AB"/>
              </a:solidFill>
            </a:endParaRPr>
          </a:p>
          <a:p>
            <a:pPr lvl="0" algn="l" defTabSz="647700">
              <a:lnSpc>
                <a:spcPct val="90000"/>
              </a:lnSpc>
              <a:defRPr sz="1800"/>
            </a:pPr>
            <a:endParaRPr sz="3600">
              <a:solidFill>
                <a:srgbClr val="A7A9AB"/>
              </a:solidFill>
            </a:endParaRPr>
          </a:p>
          <a:p>
            <a:pPr lvl="0" algn="l" defTabSz="647700">
              <a:lnSpc>
                <a:spcPct val="90000"/>
              </a:lnSpc>
              <a:defRPr sz="1800"/>
            </a:pPr>
            <a:r>
              <a:rPr b="1" sz="3600"/>
              <a:t>Familyfest Fall Big Event (Planning)</a:t>
            </a:r>
            <a:endParaRPr b="1" sz="3600"/>
          </a:p>
          <a:p>
            <a:pPr lvl="0" algn="l" defTabSz="647700">
              <a:lnSpc>
                <a:spcPct val="90000"/>
              </a:lnSpc>
              <a:defRPr sz="1800"/>
            </a:pPr>
            <a:r>
              <a:rPr b="1" sz="3600"/>
              <a:t>Sunday, September 11</a:t>
            </a:r>
            <a:endParaRPr b="1" sz="3600"/>
          </a:p>
          <a:p>
            <a:pPr lvl="5" indent="0" algn="l" defTabSz="647700">
              <a:lnSpc>
                <a:spcPct val="90000"/>
              </a:lnSpc>
              <a:defRPr sz="1800"/>
            </a:pPr>
            <a:endParaRPr sz="3600"/>
          </a:p>
          <a:p>
            <a:pPr lvl="5" indent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Following Sunday AM Service:  Familyfest Event (Carnival/festival atmosphere geared toward young families)</a:t>
            </a:r>
            <a:endParaRPr sz="3600"/>
          </a:p>
          <a:p>
            <a:pPr lvl="5" indent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Begin Family Portrait Sermon Series (Deals with the truth that there is no picture perfect family)</a:t>
            </a:r>
            <a:endParaRPr sz="3600"/>
          </a:p>
          <a:p>
            <a:pPr lvl="7" indent="558800" algn="l" defTabSz="647700">
              <a:lnSpc>
                <a:spcPct val="90000"/>
              </a:lnSpc>
              <a:defRPr sz="1800"/>
            </a:pPr>
            <a:endParaRPr sz="3600"/>
          </a:p>
          <a:p>
            <a:pPr lvl="5" indent="0" algn="l" defTabSz="647700">
              <a:lnSpc>
                <a:spcPct val="90000"/>
              </a:lnSpc>
              <a:defRPr sz="1800"/>
            </a:pPr>
            <a:r>
              <a:rPr b="1" sz="3600"/>
              <a:t>Notables</a:t>
            </a:r>
            <a:endParaRPr b="1" sz="3600"/>
          </a:p>
          <a:p>
            <a:pPr lvl="5" indent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Kids Choir (September 11)</a:t>
            </a:r>
            <a:endParaRPr sz="3600"/>
          </a:p>
          <a:p>
            <a:pPr lvl="5" indent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Teen Drama (September 18)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Shape 102"/>
          <p:cNvSpPr/>
          <p:nvPr/>
        </p:nvSpPr>
        <p:spPr>
          <a:xfrm>
            <a:off x="558800" y="94615"/>
            <a:ext cx="11823700" cy="5500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The Formula of Events</a:t>
            </a:r>
            <a:endParaRPr sz="6600"/>
          </a:p>
          <a:p>
            <a:pPr lvl="6" indent="279400" algn="l" defTabSz="647700">
              <a:lnSpc>
                <a:spcPct val="90000"/>
              </a:lnSpc>
              <a:defRPr sz="1800"/>
            </a:pPr>
            <a:r>
              <a:rPr sz="5600">
                <a:solidFill>
                  <a:srgbClr val="A7A9AB"/>
                </a:solidFill>
              </a:rPr>
              <a:t>White Board</a:t>
            </a:r>
            <a:endParaRPr sz="5600">
              <a:solidFill>
                <a:srgbClr val="A7A9AB"/>
              </a:solidFill>
            </a:endParaRPr>
          </a:p>
          <a:p>
            <a:pPr lvl="0" algn="l" defTabSz="647700">
              <a:lnSpc>
                <a:spcPct val="90000"/>
              </a:lnSpc>
              <a:defRPr sz="1800"/>
            </a:pPr>
            <a:endParaRPr sz="3600">
              <a:solidFill>
                <a:srgbClr val="A7A9AB"/>
              </a:solidFill>
            </a:endParaRPr>
          </a:p>
          <a:p>
            <a:pPr lvl="0" algn="l" defTabSz="647700">
              <a:lnSpc>
                <a:spcPct val="90000"/>
              </a:lnSpc>
              <a:defRPr sz="1800"/>
            </a:pPr>
            <a:r>
              <a:rPr b="1" sz="3600"/>
              <a:t>Promotional &amp; Invite Efforts</a:t>
            </a:r>
            <a:endParaRPr b="1" sz="36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Billboard (Month before)</a:t>
            </a:r>
            <a:endParaRPr sz="36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Constant Contact Emails</a:t>
            </a:r>
            <a:endParaRPr sz="36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Movie Theater Commercial</a:t>
            </a:r>
            <a:endParaRPr sz="36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General Invites (3 weeks before)</a:t>
            </a:r>
            <a:endParaRPr sz="36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Participant Invites (Mailed 3 weeks before)</a:t>
            </a:r>
            <a:endParaRPr sz="36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Business Card invites (Mailed 2 weeks before)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/>
          <p:nvPr/>
        </p:nvSpPr>
        <p:spPr>
          <a:xfrm>
            <a:off x="558800" y="101600"/>
            <a:ext cx="13284200" cy="683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b"/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The Formula of Events:</a:t>
            </a:r>
            <a:endParaRPr sz="6600"/>
          </a:p>
          <a:p>
            <a:pPr lvl="0" algn="l" defTabSz="647700">
              <a:lnSpc>
                <a:spcPct val="90000"/>
              </a:lnSpc>
              <a:defRPr sz="1800"/>
            </a:pPr>
            <a:r>
              <a:rPr sz="5600">
                <a:solidFill>
                  <a:srgbClr val="A7A9AB"/>
                </a:solidFill>
              </a:rPr>
              <a:t>	The Events Formula</a:t>
            </a:r>
            <a:endParaRPr sz="5600">
              <a:solidFill>
                <a:srgbClr val="A7A9AB"/>
              </a:solidFill>
            </a:endParaRPr>
          </a:p>
          <a:p>
            <a:pPr lvl="0" algn="l" defTabSz="647700">
              <a:lnSpc>
                <a:spcPct val="90000"/>
              </a:lnSpc>
              <a:defRPr sz="1800"/>
            </a:pPr>
            <a:endParaRPr sz="3400">
              <a:solidFill>
                <a:srgbClr val="A7A9AB"/>
              </a:solidFill>
            </a:endParaRPr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r>
              <a:rPr sz="3600"/>
              <a:t>Executing a great event is paramount to attracting new people to your church. </a:t>
            </a:r>
            <a:endParaRPr sz="3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endParaRPr sz="3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r>
              <a:rPr sz="3600"/>
              <a:t>A big event is an all-out push toward a single Sunday for the purpose of breaking the next growth barrier and setting an attendance record in order to reach as many people as possible for Jesus.</a:t>
            </a:r>
            <a:endParaRPr sz="3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endParaRPr sz="3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r>
              <a:rPr sz="3600"/>
              <a:t>The Events Formula expresses that every person involved in the execution of an event affects the total attendance and success of the event.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70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hape 105"/>
          <p:cNvSpPr/>
          <p:nvPr/>
        </p:nvSpPr>
        <p:spPr>
          <a:xfrm>
            <a:off x="558800" y="69849"/>
            <a:ext cx="13296900" cy="754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The Formula of Events</a:t>
            </a:r>
            <a:endParaRPr sz="6600"/>
          </a:p>
          <a:p>
            <a:pPr lvl="6" indent="279400" algn="l" defTabSz="647700">
              <a:lnSpc>
                <a:spcPct val="90000"/>
              </a:lnSpc>
              <a:defRPr sz="1800"/>
            </a:pPr>
            <a:r>
              <a:rPr sz="5600">
                <a:solidFill>
                  <a:srgbClr val="A7A9AB"/>
                </a:solidFill>
              </a:rPr>
              <a:t>White Board</a:t>
            </a:r>
            <a:endParaRPr sz="3600"/>
          </a:p>
          <a:p>
            <a:pPr lvl="0" algn="l" defTabSz="647700">
              <a:lnSpc>
                <a:spcPct val="90000"/>
              </a:lnSpc>
              <a:defRPr sz="1800"/>
            </a:pPr>
            <a:endParaRPr b="1" sz="3600"/>
          </a:p>
          <a:p>
            <a:pPr lvl="0" algn="l" defTabSz="647700">
              <a:lnSpc>
                <a:spcPct val="90000"/>
              </a:lnSpc>
              <a:defRPr sz="1800"/>
            </a:pPr>
            <a:r>
              <a:rPr b="1" sz="3600"/>
              <a:t>Event</a:t>
            </a:r>
            <a:endParaRPr b="1" sz="36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300"/>
              <a:t> Petting Zoo</a:t>
            </a:r>
            <a:endParaRPr sz="33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300"/>
              <a:t> Clowns</a:t>
            </a:r>
            <a:endParaRPr sz="33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300"/>
              <a:t> Inflatable Games</a:t>
            </a:r>
            <a:endParaRPr sz="33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300"/>
              <a:t> Food</a:t>
            </a:r>
            <a:endParaRPr sz="33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300"/>
              <a:t> Games</a:t>
            </a:r>
            <a:endParaRPr sz="3300"/>
          </a:p>
          <a:p>
            <a:pPr lvl="0" algn="l" defTabSz="647700">
              <a:lnSpc>
                <a:spcPct val="90000"/>
              </a:lnSpc>
              <a:defRPr sz="1800"/>
            </a:pPr>
            <a:endParaRPr sz="3600"/>
          </a:p>
          <a:p>
            <a:pPr lvl="0" algn="l" defTabSz="647700">
              <a:lnSpc>
                <a:spcPct val="90000"/>
              </a:lnSpc>
              <a:defRPr sz="1800"/>
            </a:pPr>
            <a:r>
              <a:rPr b="1" sz="3600"/>
              <a:t>Weekly Checklist</a:t>
            </a:r>
            <a:endParaRPr b="1" sz="36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300"/>
              <a:t> 12 weeks:  What, who, when, where, how</a:t>
            </a:r>
            <a:endParaRPr sz="33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300"/>
              <a:t> 11 weeks:  Start contacting and recruiting everyone to be involved</a:t>
            </a:r>
            <a:endParaRPr sz="33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300"/>
              <a:t> 10 weeks:  </a:t>
            </a:r>
            <a:r>
              <a:rPr sz="3000"/>
              <a:t>Begin rehearsals &amp; meetings (children’s program, adult set up crew, etc.)</a:t>
            </a:r>
            <a:endParaRPr sz="3000"/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Shape 108"/>
          <p:cNvSpPr/>
          <p:nvPr/>
        </p:nvSpPr>
        <p:spPr>
          <a:xfrm>
            <a:off x="558800" y="107949"/>
            <a:ext cx="13550900" cy="670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The Formula of Events</a:t>
            </a:r>
            <a:endParaRPr sz="6600"/>
          </a:p>
          <a:p>
            <a:pPr lvl="6" indent="279400" algn="l" defTabSz="647700">
              <a:lnSpc>
                <a:spcPct val="90000"/>
              </a:lnSpc>
              <a:defRPr sz="1800"/>
            </a:pPr>
            <a:r>
              <a:rPr sz="5600">
                <a:solidFill>
                  <a:srgbClr val="A7A9AB"/>
                </a:solidFill>
              </a:rPr>
              <a:t>White Board</a:t>
            </a:r>
            <a:endParaRPr sz="3600"/>
          </a:p>
          <a:p>
            <a:pPr lvl="0" algn="l" defTabSz="647700">
              <a:lnSpc>
                <a:spcPct val="90000"/>
              </a:lnSpc>
              <a:defRPr sz="1800"/>
            </a:pPr>
            <a:endParaRPr b="1" sz="3600"/>
          </a:p>
          <a:p>
            <a:pPr lvl="0" algn="l" defTabSz="647700">
              <a:lnSpc>
                <a:spcPct val="90000"/>
              </a:lnSpc>
              <a:defRPr sz="1800"/>
            </a:pPr>
            <a:r>
              <a:rPr b="1" sz="3600"/>
              <a:t>Weekly Checklist (Cont.)</a:t>
            </a:r>
            <a:endParaRPr b="1" sz="36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000"/>
              <a:t> 9 weeks:  Prepare videos, print materials, graphics &amp; mailers</a:t>
            </a:r>
            <a:endParaRPr sz="30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000"/>
              <a:t> 8 weeks:  Start training all the teams (first impression, follow up, nursery, outreach)</a:t>
            </a:r>
            <a:endParaRPr sz="30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000"/>
              <a:t> 7 weeks:  Continue training (collect invite contacts from those involved)</a:t>
            </a:r>
            <a:endParaRPr sz="30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000"/>
              <a:t> 6 weeks:  With excitement ask for more volunteers on Sunday</a:t>
            </a:r>
            <a:endParaRPr sz="30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000"/>
              <a:t> 5 weeks:  Rehearsals and preparing mailers</a:t>
            </a:r>
            <a:endParaRPr sz="30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000"/>
              <a:t> 4 weeks:  Engage public marketing, social media and give press-releases</a:t>
            </a:r>
            <a:endParaRPr sz="30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000"/>
              <a:t> 3 weeks:  Start advertising in Sunday services (mail general and participant invites)</a:t>
            </a:r>
            <a:endParaRPr sz="3000"/>
          </a:p>
          <a:p>
            <a:pPr lvl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000"/>
              <a:t> 2 weeks:  Give business card invites and preach on evangelism.</a:t>
            </a:r>
            <a:endParaRPr sz="3000"/>
          </a:p>
          <a:p>
            <a:pPr lvl="5" indent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000"/>
              <a:t> 1 week:  Make sure everyone is ready, excited and inviting all their family &amp; friends</a:t>
            </a:r>
            <a:endParaRPr sz="3000"/>
          </a:p>
          <a:p>
            <a:pPr lvl="5" indent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000"/>
              <a:t> 2 days:  Set up and do a run through.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title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2213" y="0"/>
            <a:ext cx="16346313" cy="9194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Shape 113"/>
          <p:cNvSpPr/>
          <p:nvPr/>
        </p:nvSpPr>
        <p:spPr>
          <a:xfrm>
            <a:off x="558800" y="241300"/>
            <a:ext cx="13411796" cy="643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457200">
              <a:defRPr sz="1800"/>
            </a:pPr>
            <a:r>
              <a:rPr sz="4800"/>
              <a:t>The Formula of Events</a:t>
            </a:r>
            <a:endParaRPr sz="4800"/>
          </a:p>
          <a:p>
            <a:pPr lvl="0" algn="l" defTabSz="457200">
              <a:defRPr sz="1800"/>
            </a:pPr>
            <a:r>
              <a:rPr sz="4800"/>
              <a:t>	</a:t>
            </a:r>
            <a:r>
              <a:rPr sz="4800">
                <a:solidFill>
                  <a:srgbClr val="A7A9AA"/>
                </a:solidFill>
              </a:rPr>
              <a:t>Lab</a:t>
            </a:r>
            <a:endParaRPr sz="4800"/>
          </a:p>
          <a:p>
            <a:pPr lvl="0" algn="l" defTabSz="457200">
              <a:defRPr sz="1800"/>
            </a:pPr>
            <a:endParaRPr sz="3600"/>
          </a:p>
          <a:p>
            <a:pPr lvl="0" algn="l" defTabSz="457200">
              <a:defRPr sz="1800"/>
            </a:pPr>
            <a:r>
              <a:rPr b="1" i="1" sz="2300"/>
              <a:t>Checklist:</a:t>
            </a:r>
            <a:r>
              <a:rPr b="1" sz="2300"/>
              <a:t> </a:t>
            </a:r>
            <a:endParaRPr b="1" sz="2300"/>
          </a:p>
          <a:p>
            <a:pPr lvl="0" marL="342900" indent="-342900" algn="l" defTabSz="457200">
              <a:defRPr sz="1800"/>
            </a:pPr>
            <a:r>
              <a:rPr b="1" sz="2300"/>
              <a:t>Schedule</a:t>
            </a:r>
            <a:r>
              <a:rPr sz="2300"/>
              <a:t> a meeting to identify the upcoming event and create a 10 week plan.</a:t>
            </a:r>
            <a:endParaRPr sz="2300"/>
          </a:p>
          <a:p>
            <a:pPr lvl="0" marL="342900" indent="-342900" algn="l" defTabSz="457200">
              <a:defRPr sz="1800"/>
            </a:pPr>
            <a:r>
              <a:rPr b="1" sz="2300"/>
              <a:t>Read</a:t>
            </a:r>
            <a:r>
              <a:rPr sz="2300"/>
              <a:t> </a:t>
            </a:r>
            <a:r>
              <a:rPr i="1" sz="2300"/>
              <a:t>Ignite </a:t>
            </a:r>
            <a:r>
              <a:rPr sz="2300"/>
              <a:t>by Nelson Searcy.</a:t>
            </a:r>
            <a:endParaRPr sz="2300"/>
          </a:p>
          <a:p>
            <a:pPr lvl="0" marL="342900" indent="-342900" algn="l" defTabSz="457200">
              <a:defRPr sz="1800"/>
            </a:pPr>
            <a:r>
              <a:rPr b="1" sz="2300"/>
              <a:t>Meet</a:t>
            </a:r>
            <a:r>
              <a:rPr b="1" i="1" sz="2300"/>
              <a:t> </a:t>
            </a:r>
            <a:r>
              <a:rPr sz="2300"/>
              <a:t>with your team to brainstorm event details, creative elements, how you can employ the 82% truth and how you can get as many people involved as possible.</a:t>
            </a:r>
            <a:endParaRPr sz="2300"/>
          </a:p>
          <a:p>
            <a:pPr lvl="0" algn="l" defTabSz="457200">
              <a:defRPr sz="1800"/>
            </a:pPr>
            <a:endParaRPr sz="2300"/>
          </a:p>
          <a:p>
            <a:pPr lvl="0" algn="l" defTabSz="457200">
              <a:defRPr sz="1800"/>
            </a:pPr>
            <a:r>
              <a:rPr b="1" sz="2300"/>
              <a:t>Discussion Questions: </a:t>
            </a:r>
            <a:endParaRPr b="1" sz="2300"/>
          </a:p>
          <a:p>
            <a:pPr lvl="0" algn="l" defTabSz="457200">
              <a:defRPr sz="1800"/>
            </a:pPr>
            <a:r>
              <a:rPr sz="2300"/>
              <a:t>? What efforts do we need to move to Sunday AM for maximum outreach potential?</a:t>
            </a:r>
            <a:endParaRPr sz="2300"/>
          </a:p>
          <a:p>
            <a:pPr lvl="0" algn="l" defTabSz="457200">
              <a:defRPr sz="1800"/>
            </a:pPr>
            <a:r>
              <a:rPr sz="2300"/>
              <a:t>? What event would get the most people involved and excited?</a:t>
            </a:r>
            <a:endParaRPr sz="2300"/>
          </a:p>
          <a:p>
            <a:pPr lvl="0" algn="l" defTabSz="457200">
              <a:defRPr sz="1800"/>
            </a:pPr>
            <a:r>
              <a:rPr sz="2300"/>
              <a:t>? What sermon series topic would our congregation most likely to invite a friend to?</a:t>
            </a:r>
            <a:endParaRPr sz="2300"/>
          </a:p>
          <a:p>
            <a:pPr lvl="0" algn="l" defTabSz="457200">
              <a:defRPr sz="1800"/>
            </a:pPr>
            <a:endParaRPr sz="2300"/>
          </a:p>
          <a:p>
            <a:pPr lvl="0" algn="l" defTabSz="457200">
              <a:defRPr sz="1800"/>
            </a:pPr>
            <a:r>
              <a:rPr b="1" sz="2300"/>
              <a:t>Tool:</a:t>
            </a:r>
            <a:r>
              <a:rPr sz="2300"/>
              <a:t> Event Planning Packet</a:t>
            </a:r>
            <a:endParaRPr sz="2300"/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hape 55"/>
          <p:cNvSpPr/>
          <p:nvPr/>
        </p:nvSpPr>
        <p:spPr>
          <a:xfrm>
            <a:off x="558800" y="101600"/>
            <a:ext cx="13284200" cy="521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Outreach from Power</a:t>
            </a:r>
            <a:endParaRPr sz="6600"/>
          </a:p>
          <a:p>
            <a:pPr lvl="0" algn="l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endParaRPr sz="3600"/>
          </a:p>
          <a:p>
            <a:pPr lvl="0" algn="l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r>
              <a:rPr sz="3600"/>
              <a:t>Acts 1:8 </a:t>
            </a:r>
            <a:endParaRPr sz="3600"/>
          </a:p>
          <a:p>
            <a:pPr lvl="0" algn="l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endParaRPr sz="3600"/>
          </a:p>
          <a:p>
            <a:pPr lvl="0" algn="l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r>
              <a:rPr i="1" sz="3600"/>
              <a:t>But you will receive </a:t>
            </a:r>
            <a:r>
              <a:rPr i="1" sz="3600" u="sng"/>
              <a:t>power</a:t>
            </a:r>
            <a:r>
              <a:rPr i="1" sz="3600"/>
              <a:t> when the Holy Spirit comes upon you. And you will be my witnesses, telling people about me everywhere - in Jerusalem, throughout Judea, in Samaria, and to the ends of the earth.</a:t>
            </a:r>
            <a:endParaRPr i="1"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One of the definitions of ‘power’ in this verse is ‘efficiency.’ 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Shape 58"/>
          <p:cNvSpPr/>
          <p:nvPr/>
        </p:nvSpPr>
        <p:spPr>
          <a:xfrm>
            <a:off x="558800" y="101600"/>
            <a:ext cx="13157200" cy="586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Power = “Efficient” Events</a:t>
            </a:r>
            <a:endParaRPr sz="6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24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0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0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Unfortunately, when it comes to executing great events, </a:t>
            </a:r>
            <a:r>
              <a:rPr i="1" sz="3600"/>
              <a:t>efficiency</a:t>
            </a:r>
            <a:r>
              <a:rPr sz="3600"/>
              <a:t> is not the word that best describes most church’s efforts.</a:t>
            </a:r>
            <a:endParaRPr sz="3600"/>
          </a:p>
          <a:p>
            <a:pPr lvl="2" algn="l" defTabSz="647700">
              <a:lnSpc>
                <a:spcPct val="90000"/>
              </a:lnSpc>
              <a:defRPr sz="1800"/>
            </a:pPr>
            <a:endParaRPr sz="3600">
              <a:solidFill>
                <a:srgbClr val="E32400"/>
              </a:solidFill>
            </a:endParaRPr>
          </a:p>
          <a:p>
            <a:pPr lvl="2" algn="l" defTabSz="647700">
              <a:lnSpc>
                <a:spcPct val="90000"/>
              </a:lnSpc>
              <a:defRPr sz="1800"/>
            </a:pPr>
            <a:endParaRPr i="1" sz="3600">
              <a:solidFill>
                <a:srgbClr val="E32400"/>
              </a:solidFill>
            </a:endParaRPr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Efficiency for outreach should be defined as the effectiveness of an event in attracting unchurched people to church on a Sunday morning.</a:t>
            </a:r>
            <a:endParaRPr sz="3600"/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558800" y="101600"/>
            <a:ext cx="13258800" cy="600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Evangelistic Temperature</a:t>
            </a:r>
            <a:endParaRPr sz="6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endParaRPr sz="24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r>
              <a:rPr sz="3600"/>
              <a:t>Before you plan your big event, make sure the evangelistic temperature of your organization is at its highest level. Your evangelistic temperature can be controlled through three channels:</a:t>
            </a:r>
            <a:endParaRPr sz="3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endParaRPr sz="3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endParaRPr sz="3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r>
              <a:rPr sz="3600"/>
              <a:t>STAGE</a:t>
            </a:r>
            <a:endParaRPr sz="3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endParaRPr sz="3600">
              <a:solidFill>
                <a:srgbClr val="E32400"/>
              </a:solidFill>
            </a:endParaRPr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r>
              <a:rPr sz="3600"/>
              <a:t>STAFF</a:t>
            </a:r>
            <a:endParaRPr sz="3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endParaRPr sz="3600"/>
          </a:p>
          <a:p>
            <a:pPr lvl="0" algn="l" defTabSz="647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/>
            </a:pPr>
            <a:r>
              <a:rPr sz="3600"/>
              <a:t>STRUCTURE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Shape 64"/>
          <p:cNvSpPr/>
          <p:nvPr/>
        </p:nvSpPr>
        <p:spPr>
          <a:xfrm>
            <a:off x="558800" y="101600"/>
            <a:ext cx="13309600" cy="2628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100"/>
              <a:t>Outreach in Growth Terms is Defined As:</a:t>
            </a:r>
            <a:endParaRPr sz="61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0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000" u="sng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400"/>
              <a:t>Efforts that use the </a:t>
            </a:r>
            <a:r>
              <a:rPr sz="3400" u="sng"/>
              <a:t>Sunday</a:t>
            </a:r>
            <a:r>
              <a:rPr sz="3400"/>
              <a:t> morning worship service as the primary way to reach </a:t>
            </a:r>
            <a:r>
              <a:rPr sz="3400" u="sng"/>
              <a:t>unchurched people</a:t>
            </a:r>
            <a:r>
              <a:rPr sz="3400"/>
              <a:t>.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Shape 67"/>
          <p:cNvSpPr/>
          <p:nvPr/>
        </p:nvSpPr>
        <p:spPr>
          <a:xfrm>
            <a:off x="558800" y="101600"/>
            <a:ext cx="13284200" cy="6019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Why Sunday Morning Only?</a:t>
            </a:r>
            <a:endParaRPr sz="6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0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0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1.  It is still reserved in the societal consciousness. </a:t>
            </a:r>
            <a:endParaRPr sz="3600"/>
          </a:p>
          <a:p>
            <a:pPr lvl="2" marR="457200" indent="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2.  Your energies will be targeted at people who don't belong to </a:t>
            </a:r>
            <a:endParaRPr sz="3600"/>
          </a:p>
          <a:p>
            <a:pPr lvl="8" marR="457200" indent="0" algn="l" defTabSz="647700">
              <a:lnSpc>
                <a:spcPct val="90000"/>
              </a:lnSpc>
              <a:defRPr sz="1800"/>
            </a:pPr>
            <a:r>
              <a:rPr sz="3600"/>
              <a:t>    another church. 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3.  You are at your highest level of excellence. </a:t>
            </a:r>
            <a:endParaRPr sz="3600"/>
          </a:p>
          <a:p>
            <a:pPr lvl="2" marR="457200" indent="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4.  93% of Christians in the US are saved in a local church on a 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    Sunday morning.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/>
        </p:nvSpPr>
        <p:spPr>
          <a:xfrm>
            <a:off x="558800" y="101600"/>
            <a:ext cx="13322300" cy="709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To Reach Unchurched People...</a:t>
            </a:r>
            <a:endParaRPr sz="3600"/>
          </a:p>
          <a:p>
            <a:pPr lvl="0" algn="l" defTabSz="647700">
              <a:lnSpc>
                <a:spcPct val="90000"/>
              </a:lnSpc>
              <a:defRPr sz="1800"/>
            </a:pPr>
            <a:endParaRPr sz="3600"/>
          </a:p>
          <a:p>
            <a:pPr lvl="0" algn="l" defTabSz="647700">
              <a:lnSpc>
                <a:spcPct val="90000"/>
              </a:lnSpc>
              <a:defRPr sz="1800"/>
            </a:pPr>
            <a:r>
              <a:rPr sz="3600"/>
              <a:t>Your event should:</a:t>
            </a:r>
            <a:endParaRPr sz="3600"/>
          </a:p>
          <a:p>
            <a:pPr lvl="7" marL="558800" indent="0" algn="l" defTabSz="647700">
              <a:lnSpc>
                <a:spcPct val="90000"/>
              </a:lnSpc>
              <a:buSzPct val="125000"/>
              <a:buChar char="•"/>
              <a:defRPr sz="1800"/>
            </a:pPr>
            <a:endParaRPr sz="3600"/>
          </a:p>
          <a:p>
            <a:pPr lvl="7" marL="558800" indent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Target people in your local community.</a:t>
            </a:r>
            <a:endParaRPr sz="6600"/>
          </a:p>
          <a:p>
            <a:pPr lvl="7" marL="558800" indent="0" algn="l" defTabSz="647700">
              <a:lnSpc>
                <a:spcPct val="90000"/>
              </a:lnSpc>
              <a:buSzPct val="125000"/>
              <a:buChar char="•"/>
              <a:defRPr sz="1800"/>
            </a:pPr>
            <a:endParaRPr sz="3600"/>
          </a:p>
          <a:p>
            <a:pPr lvl="7" marL="558800" indent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Target friends and family members of people who currently attend   </a:t>
            </a:r>
            <a:endParaRPr sz="3600"/>
          </a:p>
          <a:p>
            <a:pPr lvl="0" algn="l" defTabSz="647700">
              <a:lnSpc>
                <a:spcPct val="90000"/>
              </a:lnSpc>
              <a:defRPr sz="1800"/>
            </a:pPr>
            <a:r>
              <a:rPr sz="3600"/>
              <a:t>       your church.</a:t>
            </a:r>
            <a:endParaRPr sz="3600"/>
          </a:p>
          <a:p>
            <a:pPr lvl="1" indent="0" algn="l" defTabSz="647700">
              <a:lnSpc>
                <a:spcPct val="90000"/>
              </a:lnSpc>
              <a:defRPr sz="1800"/>
            </a:pPr>
            <a:endParaRPr sz="3600"/>
          </a:p>
          <a:p>
            <a:pPr lvl="5" indent="0" algn="l" defTabSz="647700">
              <a:lnSpc>
                <a:spcPct val="90000"/>
              </a:lnSpc>
              <a:defRPr sz="1800"/>
            </a:pPr>
            <a:r>
              <a:rPr sz="3600"/>
              <a:t>Your event should not: </a:t>
            </a:r>
            <a:endParaRPr sz="3600"/>
          </a:p>
          <a:p>
            <a:pPr lvl="6" marL="279400" indent="0" algn="l" defTabSz="647700">
              <a:lnSpc>
                <a:spcPct val="90000"/>
              </a:lnSpc>
              <a:buSzPct val="125000"/>
              <a:buChar char="•"/>
              <a:defRPr sz="1800"/>
            </a:pPr>
            <a:endParaRPr sz="3600"/>
          </a:p>
          <a:p>
            <a:pPr lvl="6" marL="279400" indent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Target people who attend church already. </a:t>
            </a:r>
            <a:endParaRPr sz="3600"/>
          </a:p>
          <a:p>
            <a:pPr lvl="6" marL="279400" indent="0" algn="l" defTabSz="647700">
              <a:lnSpc>
                <a:spcPct val="90000"/>
              </a:lnSpc>
              <a:buSzPct val="125000"/>
              <a:buChar char="•"/>
              <a:defRPr sz="1800"/>
            </a:pPr>
            <a:endParaRPr sz="3600"/>
          </a:p>
          <a:p>
            <a:pPr lvl="6" marL="279400" indent="0" algn="l" defTabSz="647700">
              <a:lnSpc>
                <a:spcPct val="90000"/>
              </a:lnSpc>
              <a:buSzPct val="125000"/>
              <a:buChar char="•"/>
              <a:defRPr sz="1800"/>
            </a:pPr>
            <a:r>
              <a:rPr sz="3600"/>
              <a:t> Target benevolence or door-to-door efforts. 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Shape 73"/>
          <p:cNvSpPr/>
          <p:nvPr/>
        </p:nvSpPr>
        <p:spPr>
          <a:xfrm>
            <a:off x="558800" y="101600"/>
            <a:ext cx="13322300" cy="478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 defTabSz="647700">
              <a:lnSpc>
                <a:spcPct val="90000"/>
              </a:lnSpc>
              <a:defRPr sz="1800"/>
            </a:pPr>
            <a:r>
              <a:rPr sz="6600"/>
              <a:t>Resourcing Big Events</a:t>
            </a:r>
            <a:endParaRPr sz="6600"/>
          </a:p>
          <a:p>
            <a:pPr lvl="1" marR="457200" indent="0" algn="l" defTabSz="647700">
              <a:lnSpc>
                <a:spcPct val="90000"/>
              </a:lnSpc>
              <a:defRPr sz="1800"/>
            </a:pPr>
            <a:endParaRPr sz="2500">
              <a:solidFill>
                <a:srgbClr val="E32400"/>
              </a:solidFill>
            </a:endParaRPr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24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24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Money spent on outreach is never an expense it's always an investment. </a:t>
            </a: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endParaRPr sz="3600"/>
          </a:p>
          <a:p>
            <a:pPr lvl="0" marR="457200" algn="l" defTabSz="647700">
              <a:lnSpc>
                <a:spcPct val="90000"/>
              </a:lnSpc>
              <a:defRPr sz="1800"/>
            </a:pPr>
            <a:r>
              <a:rPr sz="3600"/>
              <a:t>The heart always follows money. </a:t>
            </a:r>
            <a:endParaRPr sz="3600"/>
          </a:p>
          <a:p>
            <a:pPr lvl="1" marR="457200" indent="0" algn="l" defTabSz="647700">
              <a:lnSpc>
                <a:spcPct val="90000"/>
              </a:lnSpc>
              <a:defRPr sz="1800"/>
            </a:pPr>
            <a:endParaRPr sz="3600"/>
          </a:p>
          <a:p>
            <a:pPr lvl="1" marR="457200" indent="0" algn="l" defTabSz="647700">
              <a:lnSpc>
                <a:spcPct val="90000"/>
              </a:lnSpc>
              <a:defRPr sz="1800"/>
            </a:pPr>
            <a:r>
              <a:rPr sz="3600"/>
              <a:t>Matthew 6:21 - </a:t>
            </a:r>
            <a:r>
              <a:rPr i="1" sz="3600"/>
              <a:t>Wherever your treasure is, your heart will be also.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