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slides/slide20.xml" ContentType="application/vnd.openxmlformats-officedocument.presentationml.slid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Default Extension="jpeg" ContentType="image/jpeg"/>
  <Override PartName="/ppt/slideLayouts/slideLayout51.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s/slide7.xml" ContentType="application/vnd.openxmlformats-officedocument.presentationml.slide+xml"/>
  <Override PartName="/ppt/slides/slide19.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slides/slide5.xml" ContentType="application/vnd.openxmlformats-officedocument.presentationml.slide+xml"/>
  <Override PartName="/ppt/slideLayouts/slideLayout155.xml" ContentType="application/vnd.openxmlformats-officedocument.presentationml.slideLayout+xml"/>
  <Override PartName="/ppt/slides/slide17.xml" ContentType="application/vnd.openxmlformats-officedocument.presentationml.slide+xml"/>
  <Override PartName="/ppt/slideLayouts/slideLayout28.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slideLayouts/slideLayout153.xml" ContentType="application/vnd.openxmlformats-officedocument.presentationml.slideLayout+xml"/>
  <Override PartName="/ppt/slides/slide15.xml" ContentType="application/vnd.openxmlformats-officedocument.presentationml.slide+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31.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s/slide13.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slideMasters/slideMaster6.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Layouts/slideLayout9.xml" ContentType="application/vnd.openxmlformats-officedocument.presentationml.slideLayout+xml"/>
  <Override PartName="/ppt/slideLayouts/slideLayout72.xml" ContentType="application/vnd.openxmlformats-officedocument.presentationml.slideLayout+xml"/>
  <Override PartName="/ppt/slideLayouts/slideLayout116.xml" ContentType="application/vnd.openxmlformats-officedocument.presentationml.slideLayout+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64.xml" ContentType="application/vnd.openxmlformats-officedocument.presentationml.slideLayout+xml"/>
  <Override PartName="/ppt/slides/slide6.xml" ContentType="application/vnd.openxmlformats-officedocument.presentationml.slide+xml"/>
  <Override PartName="/ppt/slides/slide18.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slides/slide4.xml" ContentType="application/vnd.openxmlformats-officedocument.presentationml.slide+xml"/>
  <Override PartName="/ppt/slideLayouts/slideLayout154.xml" ContentType="application/vnd.openxmlformats-officedocument.presentationml.slideLayout+xml"/>
  <Override PartName="/ppt/slides/slide16.xml" ContentType="application/vnd.openxmlformats-officedocument.presentationml.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s/slide14.xml" ContentType="application/vnd.openxmlformats-officedocument.presentationml.slide+xml"/>
  <Override PartName="/ppt/slideLayouts/slideLayout89.xml" ContentType="application/vnd.openxmlformats-officedocument.presentationml.slideLayout+xml"/>
  <Override PartName="/ppt/slideLayouts/slideLayout152.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Override PartName="/ppt/slideLayouts/slideLayout23.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5.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Lst>
  <p:sldIdLst>
    <p:sldId id="276" r:id="rId17"/>
    <p:sldId id="277" r:id="rId18"/>
    <p:sldId id="261" r:id="rId19"/>
    <p:sldId id="262" r:id="rId20"/>
    <p:sldId id="264" r:id="rId21"/>
    <p:sldId id="266" r:id="rId22"/>
    <p:sldId id="267" r:id="rId23"/>
    <p:sldId id="268" r:id="rId24"/>
    <p:sldId id="269" r:id="rId25"/>
    <p:sldId id="270" r:id="rId26"/>
    <p:sldId id="271" r:id="rId27"/>
    <p:sldId id="272" r:id="rId28"/>
    <p:sldId id="273" r:id="rId29"/>
    <p:sldId id="274" r:id="rId30"/>
    <p:sldId id="275" r:id="rId31"/>
    <p:sldId id="278" r:id="rId32"/>
    <p:sldId id="259" r:id="rId33"/>
    <p:sldId id="260" r:id="rId34"/>
    <p:sldId id="263" r:id="rId35"/>
    <p:sldId id="265" r:id="rId36"/>
  </p:sldIdLst>
  <p:sldSz cx="16256000" cy="9144000"/>
  <p:notesSz cx="6858000" cy="9144000"/>
  <p:defaultTextStyle>
    <a:defPPr>
      <a:defRPr lang="en-US"/>
    </a:defPPr>
    <a:lvl1pPr algn="ctr" rtl="0" fontAlgn="base">
      <a:spcBef>
        <a:spcPct val="0"/>
      </a:spcBef>
      <a:spcAft>
        <a:spcPct val="0"/>
      </a:spcAft>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1pPr>
    <a:lvl2pPr marL="457200" algn="ctr" rtl="0" fontAlgn="base">
      <a:spcBef>
        <a:spcPct val="0"/>
      </a:spcBef>
      <a:spcAft>
        <a:spcPct val="0"/>
      </a:spcAft>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2pPr>
    <a:lvl3pPr marL="914400" algn="ctr" rtl="0" fontAlgn="base">
      <a:spcBef>
        <a:spcPct val="0"/>
      </a:spcBef>
      <a:spcAft>
        <a:spcPct val="0"/>
      </a:spcAft>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3pPr>
    <a:lvl4pPr marL="1371600" algn="ctr" rtl="0" fontAlgn="base">
      <a:spcBef>
        <a:spcPct val="0"/>
      </a:spcBef>
      <a:spcAft>
        <a:spcPct val="0"/>
      </a:spcAft>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4pPr>
    <a:lvl5pPr marL="1828800" algn="ctr" rtl="0" fontAlgn="base">
      <a:spcBef>
        <a:spcPct val="0"/>
      </a:spcBef>
      <a:spcAft>
        <a:spcPct val="0"/>
      </a:spcAft>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5pPr>
    <a:lvl6pPr marL="2286000" algn="l" defTabSz="457200" rtl="0" eaLnBrk="1" latinLnBrk="0" hangingPunct="1">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6pPr>
    <a:lvl7pPr marL="2743200" algn="l" defTabSz="457200" rtl="0" eaLnBrk="1" latinLnBrk="0" hangingPunct="1">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7pPr>
    <a:lvl8pPr marL="3200400" algn="l" defTabSz="457200" rtl="0" eaLnBrk="1" latinLnBrk="0" hangingPunct="1">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8pPr>
    <a:lvl9pPr marL="3657600" algn="l" defTabSz="457200" rtl="0" eaLnBrk="1" latinLnBrk="0" hangingPunct="1">
      <a:defRPr sz="3600" kern="1200">
        <a:solidFill>
          <a:srgbClr val="000000"/>
        </a:solidFill>
        <a:latin typeface="Gill Sans" pitchFamily="-106" charset="0"/>
        <a:ea typeface="ヒラギノ角ゴ ProN W3" pitchFamily="-106" charset="-128"/>
        <a:cs typeface="ヒラギノ角ゴ ProN W3" pitchFamily="-106" charset="-128"/>
        <a:sym typeface="Gill Sans" pitchFamily="-106"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69" d="100"/>
          <a:sy n="69" d="100"/>
        </p:scale>
        <p:origin x="-480" y="-112"/>
      </p:cViewPr>
      <p:guideLst>
        <p:guide orient="horz" pos="2880"/>
        <p:guide pos="51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98250" y="241300"/>
            <a:ext cx="3270250" cy="772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241300"/>
            <a:ext cx="9658350" cy="772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713"/>
            <a:ext cx="365760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66713"/>
            <a:ext cx="1082040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87500" y="2590800"/>
            <a:ext cx="30734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3300" y="2590800"/>
            <a:ext cx="30734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98250" y="241300"/>
            <a:ext cx="3270250" cy="772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241300"/>
            <a:ext cx="9658350" cy="772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87500" y="2590800"/>
            <a:ext cx="6464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590800"/>
            <a:ext cx="6464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98250" y="241300"/>
            <a:ext cx="3270250" cy="772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241300"/>
            <a:ext cx="9658350" cy="772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0" y="2590800"/>
            <a:ext cx="2400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2590800"/>
            <a:ext cx="2400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98250" y="241300"/>
            <a:ext cx="3270250" cy="772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241300"/>
            <a:ext cx="9658350" cy="772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87500" y="2590800"/>
            <a:ext cx="30734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3300" y="2590800"/>
            <a:ext cx="30734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587500" y="1193800"/>
            <a:ext cx="6464300" cy="676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1193800"/>
            <a:ext cx="6464300" cy="676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98250" y="241300"/>
            <a:ext cx="3270250" cy="772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241300"/>
            <a:ext cx="9658350" cy="772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87500" y="2590800"/>
            <a:ext cx="6464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590800"/>
            <a:ext cx="6464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98250" y="241300"/>
            <a:ext cx="3270250" cy="772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241300"/>
            <a:ext cx="9658350" cy="772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87500" y="2590800"/>
            <a:ext cx="6464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590800"/>
            <a:ext cx="6464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98250" y="241300"/>
            <a:ext cx="3270250" cy="772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241300"/>
            <a:ext cx="9658350" cy="772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713"/>
            <a:ext cx="3657600" cy="7596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66713"/>
            <a:ext cx="10820400" cy="7596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133600"/>
            <a:ext cx="3657600"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082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87500" y="4711700"/>
            <a:ext cx="6464300" cy="106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4711700"/>
            <a:ext cx="6464300" cy="106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87500" y="2590800"/>
            <a:ext cx="6464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590800"/>
            <a:ext cx="6464300" cy="537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98250" y="1536700"/>
            <a:ext cx="3270250" cy="424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1536700"/>
            <a:ext cx="9658350" cy="424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133600"/>
            <a:ext cx="3657600" cy="637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0820400" cy="6375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133600"/>
            <a:ext cx="3657600" cy="637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0820400" cy="6375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4495800"/>
            <a:ext cx="3594100" cy="309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6600" y="4495800"/>
            <a:ext cx="3594100" cy="309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1320800"/>
            <a:ext cx="1835150" cy="6273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1320800"/>
            <a:ext cx="5353050" cy="627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4495800"/>
            <a:ext cx="3594100" cy="309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6600" y="4495800"/>
            <a:ext cx="3594100" cy="309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1320800"/>
            <a:ext cx="1835150" cy="6273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1320800"/>
            <a:ext cx="5353050" cy="627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41300"/>
            <a:ext cx="3657600" cy="7926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41300"/>
            <a:ext cx="10820400" cy="79263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2.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2.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2.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2.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587500" y="241300"/>
            <a:ext cx="13081000" cy="2286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
        <p:nvSpPr>
          <p:cNvPr id="1026" name="Rectangle 2"/>
          <p:cNvSpPr>
            <a:spLocks noChangeArrowheads="1"/>
          </p:cNvSpPr>
          <p:nvPr>
            <p:ph type="body" idx="1"/>
          </p:nvPr>
        </p:nvSpPr>
        <p:spPr bwMode="auto">
          <a:xfrm>
            <a:off x="1587500" y="2590800"/>
            <a:ext cx="13081000" cy="5372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604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1pPr>
      <a:lvl2pPr marL="10033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2pPr>
      <a:lvl3pPr marL="13462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3pPr>
      <a:lvl4pPr marL="17018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4pPr>
      <a:lvl5pPr marL="20447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5pPr>
      <a:lvl6pPr marL="25019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6pPr>
      <a:lvl7pPr marL="29591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7pPr>
      <a:lvl8pPr marL="34163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8pPr>
      <a:lvl9pPr marL="38735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985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1pPr>
      <a:lvl2pPr marL="10414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2pPr>
      <a:lvl3pPr marL="13843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3pPr>
      <a:lvl4pPr marL="17399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4pPr>
      <a:lvl5pPr marL="20828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5pPr>
      <a:lvl6pPr marL="25400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6pPr>
      <a:lvl7pPr marL="29972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7pPr>
      <a:lvl8pPr marL="34544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8pPr>
      <a:lvl9pPr marL="39116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587500" y="241300"/>
            <a:ext cx="13081000" cy="2286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
        <p:nvSpPr>
          <p:cNvPr id="11266" name="Rectangle 2"/>
          <p:cNvSpPr>
            <a:spLocks noChangeArrowheads="1"/>
          </p:cNvSpPr>
          <p:nvPr>
            <p:ph type="body" idx="1"/>
          </p:nvPr>
        </p:nvSpPr>
        <p:spPr bwMode="auto">
          <a:xfrm>
            <a:off x="1587500" y="2590800"/>
            <a:ext cx="6299200" cy="5372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016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1pPr>
      <a:lvl2pPr marL="9445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2pPr>
      <a:lvl3pPr marL="12874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3pPr>
      <a:lvl4pPr marL="16430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4pPr>
      <a:lvl5pPr marL="19859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5pPr>
      <a:lvl6pPr marL="24431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6pPr>
      <a:lvl7pPr marL="29003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7pPr>
      <a:lvl8pPr marL="33575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8pPr>
      <a:lvl9pPr marL="38147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ph type="title"/>
          </p:nvPr>
        </p:nvSpPr>
        <p:spPr bwMode="auto">
          <a:xfrm>
            <a:off x="1587500" y="241300"/>
            <a:ext cx="13081000" cy="2286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
        <p:nvSpPr>
          <p:cNvPr id="12290" name="Rectangle 2"/>
          <p:cNvSpPr>
            <a:spLocks noChangeArrowheads="1"/>
          </p:cNvSpPr>
          <p:nvPr>
            <p:ph type="body" idx="1"/>
          </p:nvPr>
        </p:nvSpPr>
        <p:spPr bwMode="auto">
          <a:xfrm>
            <a:off x="1587500" y="2590800"/>
            <a:ext cx="13081000" cy="53721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016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1pPr>
      <a:lvl2pPr marL="9445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2pPr>
      <a:lvl3pPr marL="12874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3pPr>
      <a:lvl4pPr marL="16430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4pPr>
      <a:lvl5pPr marL="19859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5pPr>
      <a:lvl6pPr marL="24431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6pPr>
      <a:lvl7pPr marL="29003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7pPr>
      <a:lvl8pPr marL="33575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8pPr>
      <a:lvl9pPr marL="38147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ChangeArrowheads="1"/>
          </p:cNvSpPr>
          <p:nvPr>
            <p:ph type="title"/>
          </p:nvPr>
        </p:nvSpPr>
        <p:spPr bwMode="auto">
          <a:xfrm>
            <a:off x="1587500" y="241300"/>
            <a:ext cx="13081000" cy="2286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
        <p:nvSpPr>
          <p:cNvPr id="13314" name="Rectangle 2"/>
          <p:cNvSpPr>
            <a:spLocks noChangeArrowheads="1"/>
          </p:cNvSpPr>
          <p:nvPr>
            <p:ph type="body" idx="1"/>
          </p:nvPr>
        </p:nvSpPr>
        <p:spPr bwMode="auto">
          <a:xfrm>
            <a:off x="9715500" y="2590800"/>
            <a:ext cx="4953000" cy="5372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016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1pPr>
      <a:lvl2pPr marL="9445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2pPr>
      <a:lvl3pPr marL="12874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3pPr>
      <a:lvl4pPr marL="16430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4pPr>
      <a:lvl5pPr marL="19859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5pPr>
      <a:lvl6pPr marL="24431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6pPr>
      <a:lvl7pPr marL="29003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7pPr>
      <a:lvl8pPr marL="33575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8pPr>
      <a:lvl9pPr marL="38147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587500" y="241300"/>
            <a:ext cx="13081000" cy="2286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
        <p:nvSpPr>
          <p:cNvPr id="14338" name="Rectangle 2"/>
          <p:cNvSpPr>
            <a:spLocks noChangeArrowheads="1"/>
          </p:cNvSpPr>
          <p:nvPr>
            <p:ph type="body" idx="1"/>
          </p:nvPr>
        </p:nvSpPr>
        <p:spPr bwMode="auto">
          <a:xfrm>
            <a:off x="1587500" y="2590800"/>
            <a:ext cx="6299200" cy="5372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016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1pPr>
      <a:lvl2pPr marL="9445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2pPr>
      <a:lvl3pPr marL="12874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3pPr>
      <a:lvl4pPr marL="16430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4pPr>
      <a:lvl5pPr marL="19859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5pPr>
      <a:lvl6pPr marL="24431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6pPr>
      <a:lvl7pPr marL="29003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7pPr>
      <a:lvl8pPr marL="33575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8pPr>
      <a:lvl9pPr marL="3814763" indent="-385763" algn="l" rtl="0" fontAlgn="base">
        <a:spcBef>
          <a:spcPts val="3600"/>
        </a:spcBef>
        <a:spcAft>
          <a:spcPct val="0"/>
        </a:spcAft>
        <a:buSzPct val="171000"/>
        <a:buFont typeface="Gill Sans" pitchFamily="-106" charset="0"/>
        <a:buChar char="•"/>
        <a:defRPr sz="28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ph type="title"/>
          </p:nvPr>
        </p:nvSpPr>
        <p:spPr bwMode="auto">
          <a:xfrm>
            <a:off x="1587500" y="241300"/>
            <a:ext cx="13081000" cy="2286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
        <p:nvSpPr>
          <p:cNvPr id="15362" name="Rectangle 2"/>
          <p:cNvSpPr>
            <a:spLocks noChangeArrowheads="1"/>
          </p:cNvSpPr>
          <p:nvPr>
            <p:ph type="body" idx="1"/>
          </p:nvPr>
        </p:nvSpPr>
        <p:spPr bwMode="auto">
          <a:xfrm>
            <a:off x="1587500" y="2590800"/>
            <a:ext cx="13081000" cy="5372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pitchFamily="-106" charset="0"/>
        </a:defRPr>
      </a:lvl1pPr>
      <a:lvl2pPr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604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1pPr>
      <a:lvl2pPr marL="10033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2pPr>
      <a:lvl3pPr marL="13462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3pPr>
      <a:lvl4pPr marL="17018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4pPr>
      <a:lvl5pPr marL="20447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5pPr>
      <a:lvl6pPr marL="25019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6pPr>
      <a:lvl7pPr marL="29591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7pPr>
      <a:lvl8pPr marL="34163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8pPr>
      <a:lvl9pPr marL="38735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ph type="title"/>
          </p:nvPr>
        </p:nvSpPr>
        <p:spPr bwMode="auto">
          <a:xfrm>
            <a:off x="1587500" y="241300"/>
            <a:ext cx="13081000" cy="2286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
        <p:nvSpPr>
          <p:cNvPr id="16386" name="Rectangle 2"/>
          <p:cNvSpPr>
            <a:spLocks noChangeArrowheads="1"/>
          </p:cNvSpPr>
          <p:nvPr>
            <p:ph type="body" idx="1"/>
          </p:nvPr>
        </p:nvSpPr>
        <p:spPr bwMode="auto">
          <a:xfrm>
            <a:off x="1587500" y="2590800"/>
            <a:ext cx="13081000" cy="5372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pitchFamily="-106" charset="0"/>
        </a:defRPr>
      </a:lvl1pPr>
      <a:lvl2pPr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604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1pPr>
      <a:lvl2pPr marL="10033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2pPr>
      <a:lvl3pPr marL="13462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3pPr>
      <a:lvl4pPr marL="17018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4pPr>
      <a:lvl5pPr marL="20447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5pPr>
      <a:lvl6pPr marL="25019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6pPr>
      <a:lvl7pPr marL="29591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7pPr>
      <a:lvl8pPr marL="34163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8pPr>
      <a:lvl9pPr marL="3873500" indent="-444500" algn="l" rtl="0" fontAlgn="base">
        <a:spcBef>
          <a:spcPts val="2200"/>
        </a:spcBef>
        <a:spcAft>
          <a:spcPct val="0"/>
        </a:spcAft>
        <a:buSzPct val="171000"/>
        <a:buFont typeface="Gill Sans" pitchFamily="-106" charset="0"/>
        <a:buChar char="•"/>
        <a:defRPr sz="34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body" idx="1"/>
          </p:nvPr>
        </p:nvSpPr>
        <p:spPr bwMode="auto">
          <a:xfrm>
            <a:off x="1587500" y="1193800"/>
            <a:ext cx="13081000" cy="6769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604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1pPr>
      <a:lvl2pPr marL="10033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2pPr>
      <a:lvl3pPr marL="13462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3pPr>
      <a:lvl4pPr marL="17018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4pPr>
      <a:lvl5pPr marL="20447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5pPr>
      <a:lvl6pPr marL="25019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6pPr>
      <a:lvl7pPr marL="29591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7pPr>
      <a:lvl8pPr marL="34163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8pPr>
      <a:lvl9pPr marL="3873500" indent="-444500" algn="l" rtl="0" fontAlgn="base">
        <a:spcBef>
          <a:spcPts val="44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587500" y="2781300"/>
            <a:ext cx="13081000" cy="35687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algn="ctr" rtl="0" fontAlgn="base">
        <a:spcBef>
          <a:spcPct val="0"/>
        </a:spcBef>
        <a:spcAft>
          <a:spcPct val="0"/>
        </a:spcAft>
        <a:defRPr sz="3000">
          <a:solidFill>
            <a:schemeClr val="tx1"/>
          </a:solidFill>
          <a:latin typeface="+mn-lt"/>
          <a:ea typeface="+mn-ea"/>
          <a:cs typeface="+mn-cs"/>
          <a:sym typeface="Gill Sans" pitchFamily="-106" charset="0"/>
        </a:defRPr>
      </a:lvl1pPr>
      <a:lvl2pPr algn="ctr" rtl="0" fontAlgn="base">
        <a:spcBef>
          <a:spcPct val="0"/>
        </a:spcBef>
        <a:spcAft>
          <a:spcPct val="0"/>
        </a:spcAft>
        <a:defRPr sz="3000">
          <a:solidFill>
            <a:schemeClr val="tx1"/>
          </a:solidFill>
          <a:latin typeface="+mn-lt"/>
          <a:ea typeface="+mn-ea"/>
          <a:cs typeface="+mn-cs"/>
          <a:sym typeface="Gill Sans" pitchFamily="-106" charset="0"/>
        </a:defRPr>
      </a:lvl2pPr>
      <a:lvl3pPr algn="ctr" rtl="0" fontAlgn="base">
        <a:spcBef>
          <a:spcPct val="0"/>
        </a:spcBef>
        <a:spcAft>
          <a:spcPct val="0"/>
        </a:spcAft>
        <a:defRPr sz="3000">
          <a:solidFill>
            <a:schemeClr val="tx1"/>
          </a:solidFill>
          <a:latin typeface="+mn-lt"/>
          <a:ea typeface="+mn-ea"/>
          <a:cs typeface="+mn-cs"/>
          <a:sym typeface="Gill Sans" pitchFamily="-106" charset="0"/>
        </a:defRPr>
      </a:lvl3pPr>
      <a:lvl4pPr algn="ctr" rtl="0" fontAlgn="base">
        <a:spcBef>
          <a:spcPct val="0"/>
        </a:spcBef>
        <a:spcAft>
          <a:spcPct val="0"/>
        </a:spcAft>
        <a:defRPr sz="3000">
          <a:solidFill>
            <a:schemeClr val="tx1"/>
          </a:solidFill>
          <a:latin typeface="+mn-lt"/>
          <a:ea typeface="+mn-ea"/>
          <a:cs typeface="+mn-cs"/>
          <a:sym typeface="Gill Sans" pitchFamily="-106" charset="0"/>
        </a:defRPr>
      </a:lvl4pPr>
      <a:lvl5pPr algn="ctr" rtl="0" fontAlgn="base">
        <a:spcBef>
          <a:spcPct val="0"/>
        </a:spcBef>
        <a:spcAft>
          <a:spcPct val="0"/>
        </a:spcAft>
        <a:defRPr sz="3000">
          <a:solidFill>
            <a:schemeClr val="tx1"/>
          </a:solidFill>
          <a:latin typeface="+mn-lt"/>
          <a:ea typeface="+mn-ea"/>
          <a:cs typeface="+mn-cs"/>
          <a:sym typeface="Gill Sans" pitchFamily="-106" charset="0"/>
        </a:defRPr>
      </a:lvl5pPr>
      <a:lvl6pPr marL="457200" algn="ctr" rtl="0" fontAlgn="base">
        <a:spcBef>
          <a:spcPct val="0"/>
        </a:spcBef>
        <a:spcAft>
          <a:spcPct val="0"/>
        </a:spcAft>
        <a:defRPr sz="3000">
          <a:solidFill>
            <a:schemeClr val="tx1"/>
          </a:solidFill>
          <a:latin typeface="+mn-lt"/>
          <a:ea typeface="+mn-ea"/>
          <a:cs typeface="+mn-cs"/>
          <a:sym typeface="Gill Sans" pitchFamily="-106" charset="0"/>
        </a:defRPr>
      </a:lvl6pPr>
      <a:lvl7pPr marL="914400" algn="ctr" rtl="0" fontAlgn="base">
        <a:spcBef>
          <a:spcPct val="0"/>
        </a:spcBef>
        <a:spcAft>
          <a:spcPct val="0"/>
        </a:spcAft>
        <a:defRPr sz="3000">
          <a:solidFill>
            <a:schemeClr val="tx1"/>
          </a:solidFill>
          <a:latin typeface="+mn-lt"/>
          <a:ea typeface="+mn-ea"/>
          <a:cs typeface="+mn-cs"/>
          <a:sym typeface="Gill Sans" pitchFamily="-106" charset="0"/>
        </a:defRPr>
      </a:lvl7pPr>
      <a:lvl8pPr marL="1371600" algn="ctr" rtl="0" fontAlgn="base">
        <a:spcBef>
          <a:spcPct val="0"/>
        </a:spcBef>
        <a:spcAft>
          <a:spcPct val="0"/>
        </a:spcAft>
        <a:defRPr sz="3000">
          <a:solidFill>
            <a:schemeClr val="tx1"/>
          </a:solidFill>
          <a:latin typeface="+mn-lt"/>
          <a:ea typeface="+mn-ea"/>
          <a:cs typeface="+mn-cs"/>
          <a:sym typeface="Gill Sans" pitchFamily="-106" charset="0"/>
        </a:defRPr>
      </a:lvl8pPr>
      <a:lvl9pPr marL="1828800" algn="ctr" rtl="0" fontAlgn="base">
        <a:spcBef>
          <a:spcPct val="0"/>
        </a:spcBef>
        <a:spcAft>
          <a:spcPct val="0"/>
        </a:spcAft>
        <a:defRPr sz="30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1587500" y="4711700"/>
            <a:ext cx="13081000" cy="10668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
        <p:nvSpPr>
          <p:cNvPr id="4098" name="Rectangle 2"/>
          <p:cNvSpPr>
            <a:spLocks noChangeArrowheads="1"/>
          </p:cNvSpPr>
          <p:nvPr>
            <p:ph type="title"/>
          </p:nvPr>
        </p:nvSpPr>
        <p:spPr bwMode="auto">
          <a:xfrm>
            <a:off x="1587500" y="1536700"/>
            <a:ext cx="13081000" cy="30988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Gill Sans" pitchFamily="-106" charset="0"/>
              </a:rPr>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algn="ctr" rtl="0" fontAlgn="base">
        <a:spcBef>
          <a:spcPct val="0"/>
        </a:spcBef>
        <a:spcAft>
          <a:spcPct val="0"/>
        </a:spcAft>
        <a:defRPr sz="3000">
          <a:solidFill>
            <a:schemeClr val="tx1"/>
          </a:solidFill>
          <a:latin typeface="+mn-lt"/>
          <a:ea typeface="+mn-ea"/>
          <a:cs typeface="+mn-cs"/>
          <a:sym typeface="Gill Sans" pitchFamily="-106" charset="0"/>
        </a:defRPr>
      </a:lvl1pPr>
      <a:lvl2pPr algn="ctr" rtl="0" fontAlgn="base">
        <a:spcBef>
          <a:spcPct val="0"/>
        </a:spcBef>
        <a:spcAft>
          <a:spcPct val="0"/>
        </a:spcAft>
        <a:defRPr sz="3000">
          <a:solidFill>
            <a:schemeClr val="tx1"/>
          </a:solidFill>
          <a:latin typeface="+mn-lt"/>
          <a:ea typeface="+mn-ea"/>
          <a:cs typeface="+mn-cs"/>
          <a:sym typeface="Gill Sans" pitchFamily="-106" charset="0"/>
        </a:defRPr>
      </a:lvl2pPr>
      <a:lvl3pPr algn="ctr" rtl="0" fontAlgn="base">
        <a:spcBef>
          <a:spcPct val="0"/>
        </a:spcBef>
        <a:spcAft>
          <a:spcPct val="0"/>
        </a:spcAft>
        <a:defRPr sz="3000">
          <a:solidFill>
            <a:schemeClr val="tx1"/>
          </a:solidFill>
          <a:latin typeface="+mn-lt"/>
          <a:ea typeface="+mn-ea"/>
          <a:cs typeface="+mn-cs"/>
          <a:sym typeface="Gill Sans" pitchFamily="-106" charset="0"/>
        </a:defRPr>
      </a:lvl3pPr>
      <a:lvl4pPr algn="ctr" rtl="0" fontAlgn="base">
        <a:spcBef>
          <a:spcPct val="0"/>
        </a:spcBef>
        <a:spcAft>
          <a:spcPct val="0"/>
        </a:spcAft>
        <a:defRPr sz="3000">
          <a:solidFill>
            <a:schemeClr val="tx1"/>
          </a:solidFill>
          <a:latin typeface="+mn-lt"/>
          <a:ea typeface="+mn-ea"/>
          <a:cs typeface="+mn-cs"/>
          <a:sym typeface="Gill Sans" pitchFamily="-106" charset="0"/>
        </a:defRPr>
      </a:lvl4pPr>
      <a:lvl5pPr algn="ctr" rtl="0" fontAlgn="base">
        <a:spcBef>
          <a:spcPct val="0"/>
        </a:spcBef>
        <a:spcAft>
          <a:spcPct val="0"/>
        </a:spcAft>
        <a:defRPr sz="3000">
          <a:solidFill>
            <a:schemeClr val="tx1"/>
          </a:solidFill>
          <a:latin typeface="+mn-lt"/>
          <a:ea typeface="+mn-ea"/>
          <a:cs typeface="+mn-cs"/>
          <a:sym typeface="Gill Sans" pitchFamily="-106" charset="0"/>
        </a:defRPr>
      </a:lvl5pPr>
      <a:lvl6pPr marL="457200" algn="ctr" rtl="0" fontAlgn="base">
        <a:spcBef>
          <a:spcPct val="0"/>
        </a:spcBef>
        <a:spcAft>
          <a:spcPct val="0"/>
        </a:spcAft>
        <a:defRPr sz="3000">
          <a:solidFill>
            <a:schemeClr val="tx1"/>
          </a:solidFill>
          <a:latin typeface="+mn-lt"/>
          <a:ea typeface="+mn-ea"/>
          <a:cs typeface="+mn-cs"/>
          <a:sym typeface="Gill Sans" pitchFamily="-106" charset="0"/>
        </a:defRPr>
      </a:lvl6pPr>
      <a:lvl7pPr marL="914400" algn="ctr" rtl="0" fontAlgn="base">
        <a:spcBef>
          <a:spcPct val="0"/>
        </a:spcBef>
        <a:spcAft>
          <a:spcPct val="0"/>
        </a:spcAft>
        <a:defRPr sz="3000">
          <a:solidFill>
            <a:schemeClr val="tx1"/>
          </a:solidFill>
          <a:latin typeface="+mn-lt"/>
          <a:ea typeface="+mn-ea"/>
          <a:cs typeface="+mn-cs"/>
          <a:sym typeface="Gill Sans" pitchFamily="-106" charset="0"/>
        </a:defRPr>
      </a:lvl7pPr>
      <a:lvl8pPr marL="1371600" algn="ctr" rtl="0" fontAlgn="base">
        <a:spcBef>
          <a:spcPct val="0"/>
        </a:spcBef>
        <a:spcAft>
          <a:spcPct val="0"/>
        </a:spcAft>
        <a:defRPr sz="3000">
          <a:solidFill>
            <a:schemeClr val="tx1"/>
          </a:solidFill>
          <a:latin typeface="+mn-lt"/>
          <a:ea typeface="+mn-ea"/>
          <a:cs typeface="+mn-cs"/>
          <a:sym typeface="Gill Sans" pitchFamily="-106" charset="0"/>
        </a:defRPr>
      </a:lvl8pPr>
      <a:lvl9pPr marL="1828800" algn="ctr" rtl="0" fontAlgn="base">
        <a:spcBef>
          <a:spcPct val="0"/>
        </a:spcBef>
        <a:spcAft>
          <a:spcPct val="0"/>
        </a:spcAft>
        <a:defRPr sz="30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587500" y="6908800"/>
            <a:ext cx="13081000" cy="16002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algn="ctr" rtl="0" fontAlgn="base">
        <a:spcBef>
          <a:spcPct val="0"/>
        </a:spcBef>
        <a:spcAft>
          <a:spcPct val="0"/>
        </a:spcAft>
        <a:defRPr sz="3000">
          <a:solidFill>
            <a:schemeClr val="tx1"/>
          </a:solidFill>
          <a:latin typeface="+mn-lt"/>
          <a:ea typeface="+mn-ea"/>
          <a:cs typeface="+mn-cs"/>
          <a:sym typeface="Gill Sans" pitchFamily="-106" charset="0"/>
        </a:defRPr>
      </a:lvl1pPr>
      <a:lvl2pPr algn="ctr" rtl="0" fontAlgn="base">
        <a:spcBef>
          <a:spcPct val="0"/>
        </a:spcBef>
        <a:spcAft>
          <a:spcPct val="0"/>
        </a:spcAft>
        <a:defRPr sz="3000">
          <a:solidFill>
            <a:schemeClr val="tx1"/>
          </a:solidFill>
          <a:latin typeface="+mn-lt"/>
          <a:ea typeface="+mn-ea"/>
          <a:cs typeface="+mn-cs"/>
          <a:sym typeface="Gill Sans" pitchFamily="-106" charset="0"/>
        </a:defRPr>
      </a:lvl2pPr>
      <a:lvl3pPr algn="ctr" rtl="0" fontAlgn="base">
        <a:spcBef>
          <a:spcPct val="0"/>
        </a:spcBef>
        <a:spcAft>
          <a:spcPct val="0"/>
        </a:spcAft>
        <a:defRPr sz="3000">
          <a:solidFill>
            <a:schemeClr val="tx1"/>
          </a:solidFill>
          <a:latin typeface="+mn-lt"/>
          <a:ea typeface="+mn-ea"/>
          <a:cs typeface="+mn-cs"/>
          <a:sym typeface="Gill Sans" pitchFamily="-106" charset="0"/>
        </a:defRPr>
      </a:lvl3pPr>
      <a:lvl4pPr algn="ctr" rtl="0" fontAlgn="base">
        <a:spcBef>
          <a:spcPct val="0"/>
        </a:spcBef>
        <a:spcAft>
          <a:spcPct val="0"/>
        </a:spcAft>
        <a:defRPr sz="3000">
          <a:solidFill>
            <a:schemeClr val="tx1"/>
          </a:solidFill>
          <a:latin typeface="+mn-lt"/>
          <a:ea typeface="+mn-ea"/>
          <a:cs typeface="+mn-cs"/>
          <a:sym typeface="Gill Sans" pitchFamily="-106" charset="0"/>
        </a:defRPr>
      </a:lvl4pPr>
      <a:lvl5pPr algn="ctr" rtl="0" fontAlgn="base">
        <a:spcBef>
          <a:spcPct val="0"/>
        </a:spcBef>
        <a:spcAft>
          <a:spcPct val="0"/>
        </a:spcAft>
        <a:defRPr sz="3000">
          <a:solidFill>
            <a:schemeClr val="tx1"/>
          </a:solidFill>
          <a:latin typeface="+mn-lt"/>
          <a:ea typeface="+mn-ea"/>
          <a:cs typeface="+mn-cs"/>
          <a:sym typeface="Gill Sans" pitchFamily="-106" charset="0"/>
        </a:defRPr>
      </a:lvl5pPr>
      <a:lvl6pPr marL="457200" algn="ctr" rtl="0" fontAlgn="base">
        <a:spcBef>
          <a:spcPct val="0"/>
        </a:spcBef>
        <a:spcAft>
          <a:spcPct val="0"/>
        </a:spcAft>
        <a:defRPr sz="3000">
          <a:solidFill>
            <a:schemeClr val="tx1"/>
          </a:solidFill>
          <a:latin typeface="+mn-lt"/>
          <a:ea typeface="+mn-ea"/>
          <a:cs typeface="+mn-cs"/>
          <a:sym typeface="Gill Sans" pitchFamily="-106" charset="0"/>
        </a:defRPr>
      </a:lvl6pPr>
      <a:lvl7pPr marL="914400" algn="ctr" rtl="0" fontAlgn="base">
        <a:spcBef>
          <a:spcPct val="0"/>
        </a:spcBef>
        <a:spcAft>
          <a:spcPct val="0"/>
        </a:spcAft>
        <a:defRPr sz="3000">
          <a:solidFill>
            <a:schemeClr val="tx1"/>
          </a:solidFill>
          <a:latin typeface="+mn-lt"/>
          <a:ea typeface="+mn-ea"/>
          <a:cs typeface="+mn-cs"/>
          <a:sym typeface="Gill Sans" pitchFamily="-106" charset="0"/>
        </a:defRPr>
      </a:lvl7pPr>
      <a:lvl8pPr marL="1371600" algn="ctr" rtl="0" fontAlgn="base">
        <a:spcBef>
          <a:spcPct val="0"/>
        </a:spcBef>
        <a:spcAft>
          <a:spcPct val="0"/>
        </a:spcAft>
        <a:defRPr sz="3000">
          <a:solidFill>
            <a:schemeClr val="tx1"/>
          </a:solidFill>
          <a:latin typeface="+mn-lt"/>
          <a:ea typeface="+mn-ea"/>
          <a:cs typeface="+mn-cs"/>
          <a:sym typeface="Gill Sans" pitchFamily="-106" charset="0"/>
        </a:defRPr>
      </a:lvl8pPr>
      <a:lvl9pPr marL="1828800" algn="ctr" rtl="0" fontAlgn="base">
        <a:spcBef>
          <a:spcPct val="0"/>
        </a:spcBef>
        <a:spcAft>
          <a:spcPct val="0"/>
        </a:spcAft>
        <a:defRPr sz="30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587500" y="6908800"/>
            <a:ext cx="13081000" cy="16002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algn="ctr" rtl="0" fontAlgn="base">
        <a:spcBef>
          <a:spcPct val="0"/>
        </a:spcBef>
        <a:spcAft>
          <a:spcPct val="0"/>
        </a:spcAft>
        <a:defRPr sz="3000">
          <a:solidFill>
            <a:schemeClr val="tx1"/>
          </a:solidFill>
          <a:latin typeface="+mn-lt"/>
          <a:ea typeface="+mn-ea"/>
          <a:cs typeface="+mn-cs"/>
          <a:sym typeface="Gill Sans" pitchFamily="-106" charset="0"/>
        </a:defRPr>
      </a:lvl1pPr>
      <a:lvl2pPr algn="ctr" rtl="0" fontAlgn="base">
        <a:spcBef>
          <a:spcPct val="0"/>
        </a:spcBef>
        <a:spcAft>
          <a:spcPct val="0"/>
        </a:spcAft>
        <a:defRPr sz="3000">
          <a:solidFill>
            <a:schemeClr val="tx1"/>
          </a:solidFill>
          <a:latin typeface="+mn-lt"/>
          <a:ea typeface="+mn-ea"/>
          <a:cs typeface="+mn-cs"/>
          <a:sym typeface="Gill Sans" pitchFamily="-106" charset="0"/>
        </a:defRPr>
      </a:lvl2pPr>
      <a:lvl3pPr algn="ctr" rtl="0" fontAlgn="base">
        <a:spcBef>
          <a:spcPct val="0"/>
        </a:spcBef>
        <a:spcAft>
          <a:spcPct val="0"/>
        </a:spcAft>
        <a:defRPr sz="3000">
          <a:solidFill>
            <a:schemeClr val="tx1"/>
          </a:solidFill>
          <a:latin typeface="+mn-lt"/>
          <a:ea typeface="+mn-ea"/>
          <a:cs typeface="+mn-cs"/>
          <a:sym typeface="Gill Sans" pitchFamily="-106" charset="0"/>
        </a:defRPr>
      </a:lvl3pPr>
      <a:lvl4pPr algn="ctr" rtl="0" fontAlgn="base">
        <a:spcBef>
          <a:spcPct val="0"/>
        </a:spcBef>
        <a:spcAft>
          <a:spcPct val="0"/>
        </a:spcAft>
        <a:defRPr sz="3000">
          <a:solidFill>
            <a:schemeClr val="tx1"/>
          </a:solidFill>
          <a:latin typeface="+mn-lt"/>
          <a:ea typeface="+mn-ea"/>
          <a:cs typeface="+mn-cs"/>
          <a:sym typeface="Gill Sans" pitchFamily="-106" charset="0"/>
        </a:defRPr>
      </a:lvl4pPr>
      <a:lvl5pPr algn="ctr" rtl="0" fontAlgn="base">
        <a:spcBef>
          <a:spcPct val="0"/>
        </a:spcBef>
        <a:spcAft>
          <a:spcPct val="0"/>
        </a:spcAft>
        <a:defRPr sz="3000">
          <a:solidFill>
            <a:schemeClr val="tx1"/>
          </a:solidFill>
          <a:latin typeface="+mn-lt"/>
          <a:ea typeface="+mn-ea"/>
          <a:cs typeface="+mn-cs"/>
          <a:sym typeface="Gill Sans" pitchFamily="-106" charset="0"/>
        </a:defRPr>
      </a:lvl5pPr>
      <a:lvl6pPr marL="457200" algn="ctr" rtl="0" fontAlgn="base">
        <a:spcBef>
          <a:spcPct val="0"/>
        </a:spcBef>
        <a:spcAft>
          <a:spcPct val="0"/>
        </a:spcAft>
        <a:defRPr sz="3000">
          <a:solidFill>
            <a:schemeClr val="tx1"/>
          </a:solidFill>
          <a:latin typeface="+mn-lt"/>
          <a:ea typeface="+mn-ea"/>
          <a:cs typeface="+mn-cs"/>
          <a:sym typeface="Gill Sans" pitchFamily="-106" charset="0"/>
        </a:defRPr>
      </a:lvl6pPr>
      <a:lvl7pPr marL="914400" algn="ctr" rtl="0" fontAlgn="base">
        <a:spcBef>
          <a:spcPct val="0"/>
        </a:spcBef>
        <a:spcAft>
          <a:spcPct val="0"/>
        </a:spcAft>
        <a:defRPr sz="3000">
          <a:solidFill>
            <a:schemeClr val="tx1"/>
          </a:solidFill>
          <a:latin typeface="+mn-lt"/>
          <a:ea typeface="+mn-ea"/>
          <a:cs typeface="+mn-cs"/>
          <a:sym typeface="Gill Sans" pitchFamily="-106" charset="0"/>
        </a:defRPr>
      </a:lvl7pPr>
      <a:lvl8pPr marL="1371600" algn="ctr" rtl="0" fontAlgn="base">
        <a:spcBef>
          <a:spcPct val="0"/>
        </a:spcBef>
        <a:spcAft>
          <a:spcPct val="0"/>
        </a:spcAft>
        <a:defRPr sz="3000">
          <a:solidFill>
            <a:schemeClr val="tx1"/>
          </a:solidFill>
          <a:latin typeface="+mn-lt"/>
          <a:ea typeface="+mn-ea"/>
          <a:cs typeface="+mn-cs"/>
          <a:sym typeface="Gill Sans" pitchFamily="-106" charset="0"/>
        </a:defRPr>
      </a:lvl8pPr>
      <a:lvl9pPr marL="1828800" algn="ctr" rtl="0" fontAlgn="base">
        <a:spcBef>
          <a:spcPct val="0"/>
        </a:spcBef>
        <a:spcAft>
          <a:spcPct val="0"/>
        </a:spcAft>
        <a:defRPr sz="30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body" idx="1"/>
          </p:nvPr>
        </p:nvSpPr>
        <p:spPr bwMode="auto">
          <a:xfrm>
            <a:off x="800100" y="4495800"/>
            <a:ext cx="7340600" cy="30988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
        <p:nvSpPr>
          <p:cNvPr id="7170" name="Rectangle 2"/>
          <p:cNvSpPr>
            <a:spLocks noChangeArrowheads="1"/>
          </p:cNvSpPr>
          <p:nvPr>
            <p:ph type="title"/>
          </p:nvPr>
        </p:nvSpPr>
        <p:spPr bwMode="auto">
          <a:xfrm>
            <a:off x="800100" y="1320800"/>
            <a:ext cx="7340600" cy="30988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Gill Sans" pitchFamily="-106" charset="0"/>
              </a:rPr>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fontAlgn="base">
        <a:spcBef>
          <a:spcPct val="0"/>
        </a:spcBef>
        <a:spcAft>
          <a:spcPct val="0"/>
        </a:spcAft>
        <a:defRPr sz="6200">
          <a:solidFill>
            <a:schemeClr val="tx1"/>
          </a:solidFill>
          <a:latin typeface="+mj-lt"/>
          <a:ea typeface="+mj-ea"/>
          <a:cs typeface="+mj-cs"/>
          <a:sym typeface="Gill Sans" pitchFamily="-106" charset="0"/>
        </a:defRPr>
      </a:lvl1pPr>
      <a:lvl2pPr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algn="ctr" rtl="0" fontAlgn="base">
        <a:spcBef>
          <a:spcPct val="0"/>
        </a:spcBef>
        <a:spcAft>
          <a:spcPct val="0"/>
        </a:spcAft>
        <a:defRPr sz="3000">
          <a:solidFill>
            <a:schemeClr val="tx1"/>
          </a:solidFill>
          <a:latin typeface="+mn-lt"/>
          <a:ea typeface="+mn-ea"/>
          <a:cs typeface="+mn-cs"/>
          <a:sym typeface="Gill Sans" pitchFamily="-106" charset="0"/>
        </a:defRPr>
      </a:lvl1pPr>
      <a:lvl2pPr algn="ctr" rtl="0" fontAlgn="base">
        <a:spcBef>
          <a:spcPct val="0"/>
        </a:spcBef>
        <a:spcAft>
          <a:spcPct val="0"/>
        </a:spcAft>
        <a:defRPr sz="3000">
          <a:solidFill>
            <a:schemeClr val="tx1"/>
          </a:solidFill>
          <a:latin typeface="+mn-lt"/>
          <a:ea typeface="+mn-ea"/>
          <a:cs typeface="+mn-cs"/>
          <a:sym typeface="Gill Sans" pitchFamily="-106" charset="0"/>
        </a:defRPr>
      </a:lvl2pPr>
      <a:lvl3pPr algn="ctr" rtl="0" fontAlgn="base">
        <a:spcBef>
          <a:spcPct val="0"/>
        </a:spcBef>
        <a:spcAft>
          <a:spcPct val="0"/>
        </a:spcAft>
        <a:defRPr sz="3000">
          <a:solidFill>
            <a:schemeClr val="tx1"/>
          </a:solidFill>
          <a:latin typeface="+mn-lt"/>
          <a:ea typeface="+mn-ea"/>
          <a:cs typeface="+mn-cs"/>
          <a:sym typeface="Gill Sans" pitchFamily="-106" charset="0"/>
        </a:defRPr>
      </a:lvl3pPr>
      <a:lvl4pPr algn="ctr" rtl="0" fontAlgn="base">
        <a:spcBef>
          <a:spcPct val="0"/>
        </a:spcBef>
        <a:spcAft>
          <a:spcPct val="0"/>
        </a:spcAft>
        <a:defRPr sz="3000">
          <a:solidFill>
            <a:schemeClr val="tx1"/>
          </a:solidFill>
          <a:latin typeface="+mn-lt"/>
          <a:ea typeface="+mn-ea"/>
          <a:cs typeface="+mn-cs"/>
          <a:sym typeface="Gill Sans" pitchFamily="-106" charset="0"/>
        </a:defRPr>
      </a:lvl4pPr>
      <a:lvl5pPr algn="ctr" rtl="0" fontAlgn="base">
        <a:spcBef>
          <a:spcPct val="0"/>
        </a:spcBef>
        <a:spcAft>
          <a:spcPct val="0"/>
        </a:spcAft>
        <a:defRPr sz="3000">
          <a:solidFill>
            <a:schemeClr val="tx1"/>
          </a:solidFill>
          <a:latin typeface="+mn-lt"/>
          <a:ea typeface="+mn-ea"/>
          <a:cs typeface="+mn-cs"/>
          <a:sym typeface="Gill Sans" pitchFamily="-106" charset="0"/>
        </a:defRPr>
      </a:lvl5pPr>
      <a:lvl6pPr marL="457200" algn="ctr" rtl="0" fontAlgn="base">
        <a:spcBef>
          <a:spcPct val="0"/>
        </a:spcBef>
        <a:spcAft>
          <a:spcPct val="0"/>
        </a:spcAft>
        <a:defRPr sz="3000">
          <a:solidFill>
            <a:schemeClr val="tx1"/>
          </a:solidFill>
          <a:latin typeface="+mn-lt"/>
          <a:ea typeface="+mn-ea"/>
          <a:cs typeface="+mn-cs"/>
          <a:sym typeface="Gill Sans" pitchFamily="-106" charset="0"/>
        </a:defRPr>
      </a:lvl6pPr>
      <a:lvl7pPr marL="914400" algn="ctr" rtl="0" fontAlgn="base">
        <a:spcBef>
          <a:spcPct val="0"/>
        </a:spcBef>
        <a:spcAft>
          <a:spcPct val="0"/>
        </a:spcAft>
        <a:defRPr sz="3000">
          <a:solidFill>
            <a:schemeClr val="tx1"/>
          </a:solidFill>
          <a:latin typeface="+mn-lt"/>
          <a:ea typeface="+mn-ea"/>
          <a:cs typeface="+mn-cs"/>
          <a:sym typeface="Gill Sans" pitchFamily="-106" charset="0"/>
        </a:defRPr>
      </a:lvl7pPr>
      <a:lvl8pPr marL="1371600" algn="ctr" rtl="0" fontAlgn="base">
        <a:spcBef>
          <a:spcPct val="0"/>
        </a:spcBef>
        <a:spcAft>
          <a:spcPct val="0"/>
        </a:spcAft>
        <a:defRPr sz="3000">
          <a:solidFill>
            <a:schemeClr val="tx1"/>
          </a:solidFill>
          <a:latin typeface="+mn-lt"/>
          <a:ea typeface="+mn-ea"/>
          <a:cs typeface="+mn-cs"/>
          <a:sym typeface="Gill Sans" pitchFamily="-106" charset="0"/>
        </a:defRPr>
      </a:lvl8pPr>
      <a:lvl9pPr marL="1828800" algn="ctr" rtl="0" fontAlgn="base">
        <a:spcBef>
          <a:spcPct val="0"/>
        </a:spcBef>
        <a:spcAft>
          <a:spcPct val="0"/>
        </a:spcAft>
        <a:defRPr sz="30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ph type="body" idx="1"/>
          </p:nvPr>
        </p:nvSpPr>
        <p:spPr bwMode="auto">
          <a:xfrm>
            <a:off x="800100" y="4495800"/>
            <a:ext cx="7340600" cy="30988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Gill Sans" pitchFamily="-106" charset="0"/>
              </a:rPr>
              <a:t>Click to edit Master text styles</a:t>
            </a:r>
          </a:p>
          <a:p>
            <a:pPr lvl="1"/>
            <a:r>
              <a:rPr lang="en-US">
                <a:sym typeface="Gill Sans" pitchFamily="-106" charset="0"/>
              </a:rPr>
              <a:t>Second level</a:t>
            </a:r>
          </a:p>
          <a:p>
            <a:pPr lvl="2"/>
            <a:r>
              <a:rPr lang="en-US">
                <a:sym typeface="Gill Sans" pitchFamily="-106" charset="0"/>
              </a:rPr>
              <a:t>Third level</a:t>
            </a:r>
          </a:p>
          <a:p>
            <a:pPr lvl="3"/>
            <a:r>
              <a:rPr lang="en-US">
                <a:sym typeface="Gill Sans" pitchFamily="-106" charset="0"/>
              </a:rPr>
              <a:t>Fourth level</a:t>
            </a:r>
          </a:p>
          <a:p>
            <a:pPr lvl="4"/>
            <a:r>
              <a:rPr lang="en-US">
                <a:sym typeface="Gill Sans" pitchFamily="-106" charset="0"/>
              </a:rPr>
              <a:t>Fifth level</a:t>
            </a:r>
          </a:p>
        </p:txBody>
      </p:sp>
      <p:sp>
        <p:nvSpPr>
          <p:cNvPr id="8194" name="Rectangle 2"/>
          <p:cNvSpPr>
            <a:spLocks noChangeArrowheads="1"/>
          </p:cNvSpPr>
          <p:nvPr>
            <p:ph type="title"/>
          </p:nvPr>
        </p:nvSpPr>
        <p:spPr bwMode="auto">
          <a:xfrm>
            <a:off x="800100" y="1320800"/>
            <a:ext cx="7340600" cy="30988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Gill Sans" pitchFamily="-106" charset="0"/>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fontAlgn="base">
        <a:spcBef>
          <a:spcPct val="0"/>
        </a:spcBef>
        <a:spcAft>
          <a:spcPct val="0"/>
        </a:spcAft>
        <a:defRPr sz="6200">
          <a:solidFill>
            <a:schemeClr val="tx1"/>
          </a:solidFill>
          <a:latin typeface="+mj-lt"/>
          <a:ea typeface="+mj-ea"/>
          <a:cs typeface="+mj-cs"/>
          <a:sym typeface="Gill Sans" pitchFamily="-106" charset="0"/>
        </a:defRPr>
      </a:lvl1pPr>
      <a:lvl2pPr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62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algn="ctr" rtl="0" fontAlgn="base">
        <a:spcBef>
          <a:spcPct val="0"/>
        </a:spcBef>
        <a:spcAft>
          <a:spcPct val="0"/>
        </a:spcAft>
        <a:defRPr sz="3000">
          <a:solidFill>
            <a:schemeClr val="tx1"/>
          </a:solidFill>
          <a:latin typeface="+mn-lt"/>
          <a:ea typeface="+mn-ea"/>
          <a:cs typeface="+mn-cs"/>
          <a:sym typeface="Gill Sans" pitchFamily="-106" charset="0"/>
        </a:defRPr>
      </a:lvl1pPr>
      <a:lvl2pPr algn="ctr" rtl="0" fontAlgn="base">
        <a:spcBef>
          <a:spcPct val="0"/>
        </a:spcBef>
        <a:spcAft>
          <a:spcPct val="0"/>
        </a:spcAft>
        <a:defRPr sz="3000">
          <a:solidFill>
            <a:schemeClr val="tx1"/>
          </a:solidFill>
          <a:latin typeface="+mn-lt"/>
          <a:ea typeface="+mn-ea"/>
          <a:cs typeface="+mn-cs"/>
          <a:sym typeface="Gill Sans" pitchFamily="-106" charset="0"/>
        </a:defRPr>
      </a:lvl2pPr>
      <a:lvl3pPr algn="ctr" rtl="0" fontAlgn="base">
        <a:spcBef>
          <a:spcPct val="0"/>
        </a:spcBef>
        <a:spcAft>
          <a:spcPct val="0"/>
        </a:spcAft>
        <a:defRPr sz="3000">
          <a:solidFill>
            <a:schemeClr val="tx1"/>
          </a:solidFill>
          <a:latin typeface="+mn-lt"/>
          <a:ea typeface="+mn-ea"/>
          <a:cs typeface="+mn-cs"/>
          <a:sym typeface="Gill Sans" pitchFamily="-106" charset="0"/>
        </a:defRPr>
      </a:lvl3pPr>
      <a:lvl4pPr algn="ctr" rtl="0" fontAlgn="base">
        <a:spcBef>
          <a:spcPct val="0"/>
        </a:spcBef>
        <a:spcAft>
          <a:spcPct val="0"/>
        </a:spcAft>
        <a:defRPr sz="3000">
          <a:solidFill>
            <a:schemeClr val="tx1"/>
          </a:solidFill>
          <a:latin typeface="+mn-lt"/>
          <a:ea typeface="+mn-ea"/>
          <a:cs typeface="+mn-cs"/>
          <a:sym typeface="Gill Sans" pitchFamily="-106" charset="0"/>
        </a:defRPr>
      </a:lvl4pPr>
      <a:lvl5pPr algn="ctr" rtl="0" fontAlgn="base">
        <a:spcBef>
          <a:spcPct val="0"/>
        </a:spcBef>
        <a:spcAft>
          <a:spcPct val="0"/>
        </a:spcAft>
        <a:defRPr sz="3000">
          <a:solidFill>
            <a:schemeClr val="tx1"/>
          </a:solidFill>
          <a:latin typeface="+mn-lt"/>
          <a:ea typeface="+mn-ea"/>
          <a:cs typeface="+mn-cs"/>
          <a:sym typeface="Gill Sans" pitchFamily="-106" charset="0"/>
        </a:defRPr>
      </a:lvl5pPr>
      <a:lvl6pPr marL="457200" algn="ctr" rtl="0" fontAlgn="base">
        <a:spcBef>
          <a:spcPct val="0"/>
        </a:spcBef>
        <a:spcAft>
          <a:spcPct val="0"/>
        </a:spcAft>
        <a:defRPr sz="3000">
          <a:solidFill>
            <a:schemeClr val="tx1"/>
          </a:solidFill>
          <a:latin typeface="+mn-lt"/>
          <a:ea typeface="+mn-ea"/>
          <a:cs typeface="+mn-cs"/>
          <a:sym typeface="Gill Sans" pitchFamily="-106" charset="0"/>
        </a:defRPr>
      </a:lvl6pPr>
      <a:lvl7pPr marL="914400" algn="ctr" rtl="0" fontAlgn="base">
        <a:spcBef>
          <a:spcPct val="0"/>
        </a:spcBef>
        <a:spcAft>
          <a:spcPct val="0"/>
        </a:spcAft>
        <a:defRPr sz="3000">
          <a:solidFill>
            <a:schemeClr val="tx1"/>
          </a:solidFill>
          <a:latin typeface="+mn-lt"/>
          <a:ea typeface="+mn-ea"/>
          <a:cs typeface="+mn-cs"/>
          <a:sym typeface="Gill Sans" pitchFamily="-106" charset="0"/>
        </a:defRPr>
      </a:lvl7pPr>
      <a:lvl8pPr marL="1371600" algn="ctr" rtl="0" fontAlgn="base">
        <a:spcBef>
          <a:spcPct val="0"/>
        </a:spcBef>
        <a:spcAft>
          <a:spcPct val="0"/>
        </a:spcAft>
        <a:defRPr sz="3000">
          <a:solidFill>
            <a:schemeClr val="tx1"/>
          </a:solidFill>
          <a:latin typeface="+mn-lt"/>
          <a:ea typeface="+mn-ea"/>
          <a:cs typeface="+mn-cs"/>
          <a:sym typeface="Gill Sans" pitchFamily="-106" charset="0"/>
        </a:defRPr>
      </a:lvl8pPr>
      <a:lvl9pPr marL="1828800" algn="ctr" rtl="0" fontAlgn="base">
        <a:spcBef>
          <a:spcPct val="0"/>
        </a:spcBef>
        <a:spcAft>
          <a:spcPct val="0"/>
        </a:spcAft>
        <a:defRPr sz="30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1587500" y="241300"/>
            <a:ext cx="13081000" cy="2286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Gill Sans" pitchFamily="-106" charset="0"/>
              </a:rPr>
              <a:t>Click to edit Master title style</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fontAlgn="base">
        <a:spcBef>
          <a:spcPct val="0"/>
        </a:spcBef>
        <a:spcAft>
          <a:spcPct val="0"/>
        </a:spcAft>
        <a:defRPr sz="7400">
          <a:solidFill>
            <a:schemeClr val="tx1"/>
          </a:solidFill>
          <a:latin typeface="+mj-lt"/>
          <a:ea typeface="+mj-ea"/>
          <a:cs typeface="+mj-cs"/>
          <a:sym typeface="Gill Sans" pitchFamily="-106" charset="0"/>
        </a:defRPr>
      </a:lvl1pPr>
      <a:lvl2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2pPr>
      <a:lvl3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3pPr>
      <a:lvl4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4pPr>
      <a:lvl5pPr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5pPr>
      <a:lvl6pPr marL="4572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6pPr>
      <a:lvl7pPr marL="9144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7pPr>
      <a:lvl8pPr marL="13716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8pPr>
      <a:lvl9pPr marL="1828800" algn="ctr" rtl="0" fontAlgn="base">
        <a:spcBef>
          <a:spcPct val="0"/>
        </a:spcBef>
        <a:spcAft>
          <a:spcPct val="0"/>
        </a:spcAft>
        <a:defRPr sz="7400">
          <a:solidFill>
            <a:schemeClr val="tx1"/>
          </a:solidFill>
          <a:latin typeface="Gill Sans" pitchFamily="-106" charset="0"/>
          <a:ea typeface="ヒラギノ角ゴ ProN W3" pitchFamily="-106" charset="-128"/>
          <a:cs typeface="ヒラギノ角ゴ ProN W3" pitchFamily="-106" charset="-128"/>
          <a:sym typeface="Gill Sans" pitchFamily="-106" charset="0"/>
        </a:defRPr>
      </a:lvl9pPr>
    </p:titleStyle>
    <p:bodyStyle>
      <a:lvl1pPr marL="6985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1pPr>
      <a:lvl2pPr marL="10414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2pPr>
      <a:lvl3pPr marL="13843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3pPr>
      <a:lvl4pPr marL="17399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4pPr>
      <a:lvl5pPr marL="20828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5pPr>
      <a:lvl6pPr marL="25400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6pPr>
      <a:lvl7pPr marL="29972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7pPr>
      <a:lvl8pPr marL="34544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8pPr>
      <a:lvl9pPr marL="3911600" indent="-444500" algn="l" rtl="0" fontAlgn="base">
        <a:spcBef>
          <a:spcPts val="2200"/>
        </a:spcBef>
        <a:spcAft>
          <a:spcPct val="0"/>
        </a:spcAft>
        <a:buSzPct val="171000"/>
        <a:buFont typeface="Gill Sans" pitchFamily="-106" charset="0"/>
        <a:buChar char="•"/>
        <a:defRPr sz="3600">
          <a:solidFill>
            <a:schemeClr val="tx1"/>
          </a:solidFill>
          <a:latin typeface="+mn-lt"/>
          <a:ea typeface="+mn-ea"/>
          <a:cs typeface="+mn-cs"/>
          <a:sym typeface="Gill San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Untitled1.png"/>
          <p:cNvPicPr>
            <a:picLocks noChangeAspect="1"/>
          </p:cNvPicPr>
          <p:nvPr/>
        </p:nvPicPr>
        <p:blipFill>
          <a:blip r:embed="rId2"/>
          <a:stretch>
            <a:fillRect/>
          </a:stretch>
        </p:blipFill>
        <p:spPr>
          <a:xfrm>
            <a:off x="-25400" y="0"/>
            <a:ext cx="16249650" cy="9144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p:cNvSpPr>
          <p:nvPr/>
        </p:nvSpPr>
        <p:spPr bwMode="auto">
          <a:xfrm>
            <a:off x="558800" y="101600"/>
            <a:ext cx="11455400" cy="55372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Successful events include:</a:t>
            </a:r>
          </a:p>
          <a:p>
            <a:pPr algn="l">
              <a:lnSpc>
                <a:spcPct val="90000"/>
              </a:lnSpc>
            </a:pPr>
            <a:endParaRPr lang="en-US" sz="2400">
              <a:solidFill>
                <a:schemeClr val="tx1"/>
              </a:solidFill>
              <a:ea typeface="Gill Sans" pitchFamily="-106" charset="0"/>
              <a:cs typeface="Gill Sans" pitchFamily="-106" charset="0"/>
            </a:endParaRP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a:t>
            </a:r>
            <a:r>
              <a:rPr lang="en-US">
                <a:solidFill>
                  <a:schemeClr val="tx1"/>
                </a:solidFill>
                <a:ea typeface="Gill Sans" pitchFamily="-106" charset="0"/>
                <a:cs typeface="Gill Sans" pitchFamily="-106" charset="0"/>
              </a:rPr>
              <a:t>Invites</a:t>
            </a:r>
          </a:p>
          <a:p>
            <a:pPr algn="l">
              <a:lnSpc>
                <a:spcPct val="90000"/>
              </a:lnSpc>
            </a:pPr>
            <a:endParaRPr lang="en-US">
              <a:solidFill>
                <a:schemeClr val="tx1"/>
              </a:solidFill>
              <a:ea typeface="Gill Sans" pitchFamily="-106" charset="0"/>
              <a:cs typeface="Gill Sans" pitchFamily="-106" charset="0"/>
            </a:endParaRP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Involvement</a:t>
            </a:r>
          </a:p>
          <a:p>
            <a:pPr algn="l">
              <a:lnSpc>
                <a:spcPct val="90000"/>
              </a:lnSpc>
              <a:buClr>
                <a:srgbClr val="000000"/>
              </a:buClr>
              <a:buSzPct val="125000"/>
              <a:buFont typeface="Gill Sans" pitchFamily="-106" charset="0"/>
              <a:buChar char="•"/>
            </a:pPr>
            <a:endParaRPr lang="en-US">
              <a:solidFill>
                <a:schemeClr val="tx1"/>
              </a:solidFill>
              <a:ea typeface="Gill Sans" pitchFamily="-106" charset="0"/>
              <a:cs typeface="Gill Sans" pitchFamily="-106" charset="0"/>
            </a:endParaRP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Preparation</a:t>
            </a:r>
          </a:p>
          <a:p>
            <a:pPr algn="l">
              <a:lnSpc>
                <a:spcPct val="90000"/>
              </a:lnSpc>
              <a:buClr>
                <a:srgbClr val="000000"/>
              </a:buClr>
              <a:buSzPct val="125000"/>
              <a:buFont typeface="Gill Sans" pitchFamily="-106" charset="0"/>
              <a:buChar char="•"/>
            </a:pPr>
            <a:endParaRPr lang="en-US">
              <a:solidFill>
                <a:schemeClr val="tx1"/>
              </a:solidFill>
              <a:ea typeface="Gill Sans" pitchFamily="-106" charset="0"/>
              <a:cs typeface="Gill Sans" pitchFamily="-106" charset="0"/>
            </a:endParaRP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Promotion</a:t>
            </a:r>
          </a:p>
          <a:p>
            <a:pPr algn="l">
              <a:lnSpc>
                <a:spcPct val="90000"/>
              </a:lnSpc>
            </a:pPr>
            <a:endParaRPr lang="en-US">
              <a:solidFill>
                <a:schemeClr val="tx1"/>
              </a:solidFill>
              <a:ea typeface="Gill Sans" pitchFamily="-106" charset="0"/>
              <a:cs typeface="Gill Sans" pitchFamily="-106" charset="0"/>
            </a:endParaRPr>
          </a:p>
          <a:p>
            <a:pPr algn="l">
              <a:lnSpc>
                <a:spcPct val="90000"/>
              </a:lnSpc>
            </a:pPr>
            <a:endParaRPr lang="en-US" sz="2500">
              <a:solidFill>
                <a:srgbClr val="D90B00"/>
              </a:solidFill>
              <a:ea typeface="Gill Sans" pitchFamily="-106" charset="0"/>
              <a:cs typeface="Gill Sans" pitchFamily="-106"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p:cNvSpPr>
          <p:nvPr/>
        </p:nvSpPr>
        <p:spPr bwMode="auto">
          <a:xfrm>
            <a:off x="558800" y="101600"/>
            <a:ext cx="13246100" cy="41402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6600">
                <a:solidFill>
                  <a:schemeClr val="tx1"/>
                </a:solidFill>
                <a:ea typeface="Gill Sans" pitchFamily="-106" charset="0"/>
                <a:cs typeface="Gill Sans" pitchFamily="-106" charset="0"/>
              </a:rPr>
              <a:t>Successful events include:</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b="1">
              <a:solidFill>
                <a:schemeClr val="tx1"/>
              </a:solidFill>
              <a:ea typeface="Gill Sans" pitchFamily="-106" charset="0"/>
              <a:cs typeface="Gill Sans" pitchFamily="-106" charset="0"/>
            </a:endParaR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b="1">
                <a:solidFill>
                  <a:schemeClr val="tx1"/>
                </a:solidFill>
                <a:ea typeface="Gill Sans" pitchFamily="-106" charset="0"/>
                <a:cs typeface="Gill Sans" pitchFamily="-106" charset="0"/>
              </a:rPr>
              <a:t>Invites</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solidFill>
                  <a:schemeClr val="tx1"/>
                </a:solidFill>
                <a:ea typeface="Gill Sans" pitchFamily="-106" charset="0"/>
                <a:cs typeface="Gill Sans" pitchFamily="-106" charset="0"/>
              </a:rPr>
              <a:t>Every believer has 7 unchurched relationships.  Research indicates, 63% of these people would come if invited.</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solidFill>
                <a:srgbClr val="D90B00"/>
              </a:solidFill>
              <a:ea typeface="Gill Sans" pitchFamily="-106" charset="0"/>
              <a:cs typeface="Gill Sans" pitchFamily="-106" charset="0"/>
            </a:endParaR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solidFill>
                  <a:schemeClr val="tx1"/>
                </a:solidFill>
                <a:ea typeface="Gill Sans" pitchFamily="-106" charset="0"/>
                <a:cs typeface="Gill Sans" pitchFamily="-106" charset="0"/>
              </a:rPr>
              <a:t>Ask yourself: Does my invite strategy capture my churches heart and hands?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p:cNvSpPr>
          <p:nvPr/>
        </p:nvSpPr>
        <p:spPr bwMode="auto">
          <a:xfrm>
            <a:off x="558800" y="101600"/>
            <a:ext cx="13271500" cy="36703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Successful events include:</a:t>
            </a:r>
            <a:endParaRPr lang="en-US" sz="6600" b="1">
              <a:solidFill>
                <a:schemeClr val="tx1"/>
              </a:solidFill>
              <a:ea typeface="Gill Sans" pitchFamily="-106" charset="0"/>
              <a:cs typeface="Gill Sans" pitchFamily="-106" charset="0"/>
            </a:endParaRPr>
          </a:p>
          <a:p>
            <a:pPr algn="l">
              <a:lnSpc>
                <a:spcPct val="90000"/>
              </a:lnSpc>
            </a:pPr>
            <a:endParaRPr lang="en-US" sz="2400" b="1">
              <a:solidFill>
                <a:schemeClr val="tx1"/>
              </a:solidFill>
              <a:ea typeface="Gill Sans" pitchFamily="-106" charset="0"/>
              <a:cs typeface="Gill Sans" pitchFamily="-106" charset="0"/>
            </a:endParaRPr>
          </a:p>
          <a:p>
            <a:pPr algn="l">
              <a:lnSpc>
                <a:spcPct val="90000"/>
              </a:lnSpc>
            </a:pPr>
            <a:r>
              <a:rPr lang="en-US" b="1">
                <a:solidFill>
                  <a:schemeClr val="tx1"/>
                </a:solidFill>
                <a:ea typeface="Gill Sans" pitchFamily="-106" charset="0"/>
                <a:cs typeface="Gill Sans" pitchFamily="-106" charset="0"/>
              </a:rPr>
              <a:t>Involvement</a:t>
            </a: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For every 1 person involved in executing an event, 4 people will attend to “support” as they serve.</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Ask yourself: Have I gotten every generation involved?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p:cNvSpPr>
          <p:nvPr/>
        </p:nvSpPr>
        <p:spPr bwMode="auto">
          <a:xfrm>
            <a:off x="558800" y="101600"/>
            <a:ext cx="13296900" cy="41402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Successful events include:</a:t>
            </a:r>
            <a:endParaRPr lang="en-US" sz="6600" b="1">
              <a:solidFill>
                <a:schemeClr val="tx1"/>
              </a:solidFill>
              <a:ea typeface="Gill Sans" pitchFamily="-106" charset="0"/>
              <a:cs typeface="Gill Sans" pitchFamily="-106" charset="0"/>
            </a:endParaRPr>
          </a:p>
          <a:p>
            <a:pPr algn="l">
              <a:lnSpc>
                <a:spcPct val="90000"/>
              </a:lnSpc>
            </a:pPr>
            <a:endParaRPr lang="en-US" sz="2400" b="1">
              <a:solidFill>
                <a:schemeClr val="tx1"/>
              </a:solidFill>
              <a:ea typeface="Gill Sans" pitchFamily="-106" charset="0"/>
              <a:cs typeface="Gill Sans" pitchFamily="-106" charset="0"/>
            </a:endParaRPr>
          </a:p>
          <a:p>
            <a:pPr algn="l">
              <a:lnSpc>
                <a:spcPct val="90000"/>
              </a:lnSpc>
            </a:pPr>
            <a:r>
              <a:rPr lang="en-US" b="1">
                <a:solidFill>
                  <a:schemeClr val="tx1"/>
                </a:solidFill>
                <a:ea typeface="Gill Sans" pitchFamily="-106" charset="0"/>
                <a:cs typeface="Gill Sans" pitchFamily="-106" charset="0"/>
              </a:rPr>
              <a:t>Preparation</a:t>
            </a:r>
          </a:p>
          <a:p>
            <a:pPr algn="l">
              <a:lnSpc>
                <a:spcPct val="90000"/>
              </a:lnSpc>
            </a:pPr>
            <a:r>
              <a:rPr lang="en-US">
                <a:solidFill>
                  <a:schemeClr val="tx1"/>
                </a:solidFill>
                <a:ea typeface="Gill Sans" pitchFamily="-106" charset="0"/>
                <a:cs typeface="Gill Sans" pitchFamily="-106" charset="0"/>
              </a:rPr>
              <a:t>We recommend at least a 10 week plan to execute a successful big event.  </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Ask yourself:  Does my preparation ensure I will be happy with everything on Monday?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p:cNvSpPr>
          <p:nvPr/>
        </p:nvSpPr>
        <p:spPr bwMode="auto">
          <a:xfrm>
            <a:off x="558800" y="101600"/>
            <a:ext cx="13258800" cy="36703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Successful events include:</a:t>
            </a:r>
            <a:endParaRPr lang="en-US" sz="6600" b="1">
              <a:solidFill>
                <a:schemeClr val="tx1"/>
              </a:solidFill>
              <a:ea typeface="Gill Sans" pitchFamily="-106" charset="0"/>
              <a:cs typeface="Gill Sans" pitchFamily="-106" charset="0"/>
            </a:endParaRPr>
          </a:p>
          <a:p>
            <a:pPr algn="l">
              <a:lnSpc>
                <a:spcPct val="90000"/>
              </a:lnSpc>
            </a:pPr>
            <a:endParaRPr lang="en-US" sz="2400" b="1">
              <a:solidFill>
                <a:schemeClr val="tx1"/>
              </a:solidFill>
              <a:ea typeface="Gill Sans" pitchFamily="-106" charset="0"/>
              <a:cs typeface="Gill Sans" pitchFamily="-106" charset="0"/>
            </a:endParaRPr>
          </a:p>
          <a:p>
            <a:pPr algn="l">
              <a:lnSpc>
                <a:spcPct val="90000"/>
              </a:lnSpc>
            </a:pPr>
            <a:r>
              <a:rPr lang="en-US" b="1">
                <a:solidFill>
                  <a:schemeClr val="tx1"/>
                </a:solidFill>
                <a:ea typeface="Gill Sans" pitchFamily="-106" charset="0"/>
                <a:cs typeface="Gill Sans" pitchFamily="-106" charset="0"/>
              </a:rPr>
              <a:t>Promotion</a:t>
            </a:r>
          </a:p>
          <a:p>
            <a:pPr algn="l">
              <a:lnSpc>
                <a:spcPct val="90000"/>
              </a:lnSpc>
            </a:pPr>
            <a:r>
              <a:rPr lang="en-US">
                <a:solidFill>
                  <a:schemeClr val="tx1"/>
                </a:solidFill>
                <a:ea typeface="Gill Sans" pitchFamily="-106" charset="0"/>
                <a:cs typeface="Gill Sans" pitchFamily="-106" charset="0"/>
              </a:rPr>
              <a:t>People need to be told about your big event at every possible level. </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Ask Yourself:  Have I promoted enough that my </a:t>
            </a:r>
            <a:r>
              <a:rPr lang="en-US" u="sng">
                <a:solidFill>
                  <a:schemeClr val="tx1"/>
                </a:solidFill>
                <a:ea typeface="Gill Sans" pitchFamily="-106" charset="0"/>
                <a:cs typeface="Gill Sans" pitchFamily="-106" charset="0"/>
              </a:rPr>
              <a:t>core is excited</a:t>
            </a:r>
            <a:r>
              <a:rPr lang="en-US">
                <a:solidFill>
                  <a:schemeClr val="tx1"/>
                </a:solidFill>
                <a:ea typeface="Gill Sans" pitchFamily="-106" charset="0"/>
                <a:cs typeface="Gill Sans" pitchFamily="-106" charset="0"/>
              </a:rPr>
              <a:t> and my </a:t>
            </a:r>
            <a:r>
              <a:rPr lang="en-US" u="sng">
                <a:solidFill>
                  <a:schemeClr val="tx1"/>
                </a:solidFill>
                <a:ea typeface="Gill Sans" pitchFamily="-106" charset="0"/>
                <a:cs typeface="Gill Sans" pitchFamily="-106" charset="0"/>
              </a:rPr>
              <a:t>community is informed/intrigued</a:t>
            </a:r>
            <a:r>
              <a:rPr lang="en-US">
                <a:solidFill>
                  <a:schemeClr val="tx1"/>
                </a:solidFill>
                <a:ea typeface="Gill Sans" pitchFamily="-106" charset="0"/>
                <a:cs typeface="Gill Sans" pitchFamily="-106" charset="0"/>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p:cNvSpPr>
          <p:nvPr/>
        </p:nvSpPr>
        <p:spPr bwMode="auto">
          <a:xfrm>
            <a:off x="558800" y="101600"/>
            <a:ext cx="13296900" cy="45974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Think Practically</a:t>
            </a:r>
          </a:p>
          <a:p>
            <a:pPr algn="l">
              <a:lnSpc>
                <a:spcPct val="90000"/>
              </a:lnSpc>
            </a:pPr>
            <a:endParaRPr lang="en-US" sz="2400">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Events should open a door not close a door for a guest. Begin a new series on the event day so that people will want to return the following weeks.</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Everything about the day should point to the next week.</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Assume everyone in the room is there for the first time.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Untitled1.png"/>
          <p:cNvPicPr>
            <a:picLocks noChangeAspect="1"/>
          </p:cNvPicPr>
          <p:nvPr/>
        </p:nvPicPr>
        <p:blipFill>
          <a:blip r:embed="rId2"/>
          <a:stretch>
            <a:fillRect/>
          </a:stretch>
        </p:blipFill>
        <p:spPr>
          <a:xfrm>
            <a:off x="-25400" y="0"/>
            <a:ext cx="16249650" cy="91440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p:cNvSpPr>
          <p:nvPr/>
        </p:nvSpPr>
        <p:spPr bwMode="auto">
          <a:xfrm>
            <a:off x="558800" y="0"/>
            <a:ext cx="13309600" cy="73533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dirty="0">
                <a:solidFill>
                  <a:schemeClr val="tx1"/>
                </a:solidFill>
                <a:ea typeface="Gill Sans" pitchFamily="-106" charset="0"/>
                <a:cs typeface="Gill Sans" pitchFamily="-106" charset="0"/>
              </a:rPr>
              <a:t>The Formula of Events</a:t>
            </a:r>
          </a:p>
          <a:p>
            <a:pPr marL="279400" lvl="4" algn="l">
              <a:lnSpc>
                <a:spcPct val="90000"/>
              </a:lnSpc>
            </a:pPr>
            <a:r>
              <a:rPr lang="en-US" sz="5600" dirty="0">
                <a:solidFill>
                  <a:srgbClr val="96989A"/>
                </a:solidFill>
                <a:ea typeface="Gill Sans" pitchFamily="-106" charset="0"/>
                <a:cs typeface="Gill Sans" pitchFamily="-106" charset="0"/>
              </a:rPr>
              <a:t>White Board</a:t>
            </a:r>
          </a:p>
          <a:p>
            <a:pPr algn="l">
              <a:lnSpc>
                <a:spcPct val="90000"/>
              </a:lnSpc>
            </a:pPr>
            <a:endParaRPr lang="en-US" dirty="0">
              <a:solidFill>
                <a:srgbClr val="96989A"/>
              </a:solidFill>
              <a:ea typeface="Gill Sans" pitchFamily="-106" charset="0"/>
              <a:cs typeface="Gill Sans" pitchFamily="-106" charset="0"/>
            </a:endParaRPr>
          </a:p>
          <a:p>
            <a:pPr algn="l">
              <a:lnSpc>
                <a:spcPct val="90000"/>
              </a:lnSpc>
            </a:pPr>
            <a:r>
              <a:rPr lang="en-US" b="1" dirty="0" err="1">
                <a:solidFill>
                  <a:schemeClr val="tx1"/>
                </a:solidFill>
                <a:ea typeface="Gill Sans" pitchFamily="-106" charset="0"/>
                <a:cs typeface="Gill Sans" pitchFamily="-106" charset="0"/>
              </a:rPr>
              <a:t>Familyfest</a:t>
            </a:r>
            <a:r>
              <a:rPr lang="en-US" b="1" dirty="0">
                <a:solidFill>
                  <a:schemeClr val="tx1"/>
                </a:solidFill>
                <a:ea typeface="Gill Sans" pitchFamily="-106" charset="0"/>
                <a:cs typeface="Gill Sans" pitchFamily="-106" charset="0"/>
              </a:rPr>
              <a:t> Fall Big Event (Planning)</a:t>
            </a:r>
          </a:p>
          <a:p>
            <a:pPr algn="l">
              <a:lnSpc>
                <a:spcPct val="90000"/>
              </a:lnSpc>
            </a:pPr>
            <a:r>
              <a:rPr lang="en-US" b="1" dirty="0">
                <a:solidFill>
                  <a:schemeClr val="tx1"/>
                </a:solidFill>
                <a:ea typeface="Gill Sans" pitchFamily="-106" charset="0"/>
                <a:cs typeface="Gill Sans" pitchFamily="-106" charset="0"/>
              </a:rPr>
              <a:t>Sunday, September 12</a:t>
            </a:r>
          </a:p>
          <a:p>
            <a:pPr marL="279400" lvl="4" algn="l">
              <a:lnSpc>
                <a:spcPct val="90000"/>
              </a:lnSpc>
            </a:pPr>
            <a:endParaRPr lang="en-US" dirty="0">
              <a:solidFill>
                <a:schemeClr val="tx1"/>
              </a:solidFill>
              <a:ea typeface="Gill Sans" pitchFamily="-106" charset="0"/>
              <a:cs typeface="Gill Sans" pitchFamily="-106" charset="0"/>
            </a:endParaRPr>
          </a:p>
          <a:p>
            <a:pPr marL="279400" lvl="4" algn="l">
              <a:lnSpc>
                <a:spcPct val="90000"/>
              </a:lnSpc>
              <a:buClr>
                <a:srgbClr val="000000"/>
              </a:buClr>
              <a:buSzPct val="125000"/>
              <a:buFont typeface="Gill Sans" pitchFamily="-106" charset="0"/>
              <a:buChar char="•"/>
            </a:pPr>
            <a:r>
              <a:rPr lang="en-US" dirty="0">
                <a:solidFill>
                  <a:schemeClr val="tx1"/>
                </a:solidFill>
                <a:ea typeface="Gill Sans" pitchFamily="-106" charset="0"/>
                <a:cs typeface="Gill Sans" pitchFamily="-106" charset="0"/>
              </a:rPr>
              <a:t> </a:t>
            </a:r>
            <a:r>
              <a:rPr lang="en-US" sz="3400" dirty="0">
                <a:solidFill>
                  <a:schemeClr val="tx1"/>
                </a:solidFill>
                <a:ea typeface="Gill Sans" pitchFamily="-106" charset="0"/>
                <a:cs typeface="Gill Sans" pitchFamily="-106" charset="0"/>
              </a:rPr>
              <a:t>Following Sunday AM Service:  </a:t>
            </a:r>
            <a:r>
              <a:rPr lang="en-US" sz="3400" dirty="0" err="1">
                <a:solidFill>
                  <a:schemeClr val="tx1"/>
                </a:solidFill>
                <a:ea typeface="Gill Sans" pitchFamily="-106" charset="0"/>
                <a:cs typeface="Gill Sans" pitchFamily="-106" charset="0"/>
              </a:rPr>
              <a:t>Familyfest</a:t>
            </a:r>
            <a:r>
              <a:rPr lang="en-US" sz="3400" dirty="0">
                <a:solidFill>
                  <a:schemeClr val="tx1"/>
                </a:solidFill>
                <a:ea typeface="Gill Sans" pitchFamily="-106" charset="0"/>
                <a:cs typeface="Gill Sans" pitchFamily="-106" charset="0"/>
              </a:rPr>
              <a:t> Event (Carnival/festival atmosphere geared toward young families)</a:t>
            </a:r>
          </a:p>
          <a:p>
            <a:pPr marL="279400" lvl="4" algn="l">
              <a:lnSpc>
                <a:spcPct val="90000"/>
              </a:lnSpc>
              <a:buClr>
                <a:srgbClr val="000000"/>
              </a:buClr>
              <a:buSzPct val="125000"/>
              <a:buFont typeface="Gill Sans" pitchFamily="-106" charset="0"/>
              <a:buChar char="•"/>
            </a:pPr>
            <a:r>
              <a:rPr lang="en-US" sz="3400" dirty="0">
                <a:solidFill>
                  <a:schemeClr val="tx1"/>
                </a:solidFill>
                <a:ea typeface="Gill Sans" pitchFamily="-106" charset="0"/>
                <a:cs typeface="Gill Sans" pitchFamily="-106" charset="0"/>
              </a:rPr>
              <a:t> Begin Family Portrait Sermon Series (Deals with the truth that there is no picture perfect family)</a:t>
            </a:r>
          </a:p>
          <a:p>
            <a:pPr marL="279400" lvl="4" algn="l">
              <a:lnSpc>
                <a:spcPct val="90000"/>
              </a:lnSpc>
            </a:pPr>
            <a:endParaRPr lang="en-US" dirty="0">
              <a:solidFill>
                <a:schemeClr val="tx1"/>
              </a:solidFill>
              <a:ea typeface="Gill Sans" pitchFamily="-106" charset="0"/>
              <a:cs typeface="Gill Sans" pitchFamily="-106" charset="0"/>
            </a:endParaRPr>
          </a:p>
          <a:p>
            <a:pPr marL="279400" lvl="4" algn="l">
              <a:lnSpc>
                <a:spcPct val="90000"/>
              </a:lnSpc>
            </a:pPr>
            <a:r>
              <a:rPr lang="en-US" b="1" dirty="0">
                <a:solidFill>
                  <a:schemeClr val="tx1"/>
                </a:solidFill>
                <a:ea typeface="Gill Sans" pitchFamily="-106" charset="0"/>
                <a:cs typeface="Gill Sans" pitchFamily="-106" charset="0"/>
              </a:rPr>
              <a:t>Notables</a:t>
            </a:r>
          </a:p>
          <a:p>
            <a:pPr marL="279400" lvl="4" algn="l">
              <a:lnSpc>
                <a:spcPct val="90000"/>
              </a:lnSpc>
              <a:buClr>
                <a:srgbClr val="000000"/>
              </a:buClr>
              <a:buSzPct val="125000"/>
              <a:buFont typeface="Gill Sans" pitchFamily="-106" charset="0"/>
              <a:buChar char="•"/>
            </a:pPr>
            <a:r>
              <a:rPr lang="en-US" sz="3400" dirty="0">
                <a:solidFill>
                  <a:schemeClr val="tx1"/>
                </a:solidFill>
                <a:ea typeface="Gill Sans" pitchFamily="-106" charset="0"/>
                <a:cs typeface="Gill Sans" pitchFamily="-106" charset="0"/>
              </a:rPr>
              <a:t> Kids Choir (September 12)</a:t>
            </a:r>
          </a:p>
          <a:p>
            <a:pPr marL="279400" lvl="4" algn="l">
              <a:lnSpc>
                <a:spcPct val="90000"/>
              </a:lnSpc>
              <a:buClr>
                <a:srgbClr val="000000"/>
              </a:buClr>
              <a:buSzPct val="125000"/>
              <a:buFont typeface="Gill Sans" pitchFamily="-106" charset="0"/>
              <a:buChar char="•"/>
            </a:pPr>
            <a:r>
              <a:rPr lang="en-US" sz="3400" dirty="0">
                <a:solidFill>
                  <a:schemeClr val="tx1"/>
                </a:solidFill>
                <a:ea typeface="Gill Sans" pitchFamily="-106" charset="0"/>
                <a:cs typeface="Gill Sans" pitchFamily="-106" charset="0"/>
              </a:rPr>
              <a:t> Teen Drama (September 19)</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p:cNvSpPr>
          <p:nvPr/>
        </p:nvSpPr>
        <p:spPr bwMode="auto">
          <a:xfrm>
            <a:off x="558800" y="101600"/>
            <a:ext cx="11823700" cy="54864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The Formula of Events</a:t>
            </a:r>
          </a:p>
          <a:p>
            <a:pPr marL="279400" lvl="4" algn="l">
              <a:lnSpc>
                <a:spcPct val="90000"/>
              </a:lnSpc>
            </a:pPr>
            <a:r>
              <a:rPr lang="en-US" sz="5600">
                <a:solidFill>
                  <a:srgbClr val="96989A"/>
                </a:solidFill>
                <a:ea typeface="Gill Sans" pitchFamily="-106" charset="0"/>
                <a:cs typeface="Gill Sans" pitchFamily="-106" charset="0"/>
              </a:rPr>
              <a:t>White Board</a:t>
            </a:r>
          </a:p>
          <a:p>
            <a:pPr algn="l">
              <a:lnSpc>
                <a:spcPct val="90000"/>
              </a:lnSpc>
            </a:pPr>
            <a:endParaRPr lang="en-US">
              <a:solidFill>
                <a:srgbClr val="96989A"/>
              </a:solidFill>
              <a:ea typeface="Gill Sans" pitchFamily="-106" charset="0"/>
              <a:cs typeface="Gill Sans" pitchFamily="-106" charset="0"/>
            </a:endParaRPr>
          </a:p>
          <a:p>
            <a:pPr algn="l">
              <a:lnSpc>
                <a:spcPct val="90000"/>
              </a:lnSpc>
            </a:pPr>
            <a:r>
              <a:rPr lang="en-US" b="1">
                <a:solidFill>
                  <a:schemeClr val="tx1"/>
                </a:solidFill>
                <a:ea typeface="Gill Sans" pitchFamily="-106" charset="0"/>
                <a:cs typeface="Gill Sans" pitchFamily="-106" charset="0"/>
              </a:rPr>
              <a:t>Promotional &amp; Invite Efforts</a:t>
            </a: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Billboard (Month before)</a:t>
            </a: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Constant Contact Emails</a:t>
            </a: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Movie Theater Commercial</a:t>
            </a: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General Invites (3 weeks before)</a:t>
            </a: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Participant Invites (Mailed 3 weeks before)</a:t>
            </a:r>
          </a:p>
          <a:p>
            <a:pPr algn="l">
              <a:lnSpc>
                <a:spcPct val="90000"/>
              </a:lnSpc>
              <a:buClr>
                <a:srgbClr val="000000"/>
              </a:buClr>
              <a:buSzPct val="125000"/>
              <a:buFont typeface="Gill Sans" pitchFamily="-106" charset="0"/>
              <a:buChar char="•"/>
            </a:pPr>
            <a:r>
              <a:rPr lang="en-US">
                <a:solidFill>
                  <a:schemeClr val="tx1"/>
                </a:solidFill>
                <a:ea typeface="Gill Sans" pitchFamily="-106" charset="0"/>
                <a:cs typeface="Gill Sans" pitchFamily="-106" charset="0"/>
              </a:rPr>
              <a:t> Business Card invites (Mailed 2 weeks before)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p:cNvSpPr>
          <p:nvPr/>
        </p:nvSpPr>
        <p:spPr bwMode="auto">
          <a:xfrm>
            <a:off x="558800" y="101600"/>
            <a:ext cx="13296900" cy="74803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The Formula of Events</a:t>
            </a:r>
          </a:p>
          <a:p>
            <a:pPr marL="279400" lvl="4" algn="l">
              <a:lnSpc>
                <a:spcPct val="90000"/>
              </a:lnSpc>
            </a:pPr>
            <a:r>
              <a:rPr lang="en-US" sz="5600">
                <a:solidFill>
                  <a:srgbClr val="96989A"/>
                </a:solidFill>
                <a:ea typeface="Gill Sans" pitchFamily="-106" charset="0"/>
                <a:cs typeface="Gill Sans" pitchFamily="-106" charset="0"/>
              </a:rPr>
              <a:t>White Board</a:t>
            </a:r>
            <a:endParaRPr lang="en-US">
              <a:solidFill>
                <a:schemeClr val="tx1"/>
              </a:solidFill>
              <a:ea typeface="Gill Sans" pitchFamily="-106" charset="0"/>
              <a:cs typeface="Gill Sans" pitchFamily="-106" charset="0"/>
            </a:endParaRPr>
          </a:p>
          <a:p>
            <a:pPr algn="l">
              <a:lnSpc>
                <a:spcPct val="90000"/>
              </a:lnSpc>
            </a:pPr>
            <a:endParaRPr lang="en-US" b="1">
              <a:solidFill>
                <a:schemeClr val="tx1"/>
              </a:solidFill>
              <a:ea typeface="Gill Sans" pitchFamily="-106" charset="0"/>
              <a:cs typeface="Gill Sans" pitchFamily="-106" charset="0"/>
            </a:endParaRPr>
          </a:p>
          <a:p>
            <a:pPr algn="l">
              <a:lnSpc>
                <a:spcPct val="90000"/>
              </a:lnSpc>
            </a:pPr>
            <a:r>
              <a:rPr lang="en-US" b="1">
                <a:solidFill>
                  <a:schemeClr val="tx1"/>
                </a:solidFill>
                <a:ea typeface="Gill Sans" pitchFamily="-106" charset="0"/>
                <a:cs typeface="Gill Sans" pitchFamily="-106" charset="0"/>
              </a:rPr>
              <a:t>Event</a:t>
            </a:r>
          </a:p>
          <a:p>
            <a:pPr algn="l">
              <a:lnSpc>
                <a:spcPct val="90000"/>
              </a:lnSpc>
              <a:buClr>
                <a:srgbClr val="000000"/>
              </a:buClr>
              <a:buSzPct val="125000"/>
              <a:buFont typeface="Gill Sans" pitchFamily="-106" charset="0"/>
              <a:buChar char="•"/>
            </a:pPr>
            <a:r>
              <a:rPr lang="en-US" sz="3300">
                <a:solidFill>
                  <a:schemeClr val="tx1"/>
                </a:solidFill>
                <a:ea typeface="Gill Sans" pitchFamily="-106" charset="0"/>
                <a:cs typeface="Gill Sans" pitchFamily="-106" charset="0"/>
              </a:rPr>
              <a:t> Petting Zoo</a:t>
            </a:r>
          </a:p>
          <a:p>
            <a:pPr algn="l">
              <a:lnSpc>
                <a:spcPct val="90000"/>
              </a:lnSpc>
              <a:buClr>
                <a:srgbClr val="000000"/>
              </a:buClr>
              <a:buSzPct val="125000"/>
              <a:buFont typeface="Gill Sans" pitchFamily="-106" charset="0"/>
              <a:buChar char="•"/>
            </a:pPr>
            <a:r>
              <a:rPr lang="en-US" sz="3300">
                <a:solidFill>
                  <a:schemeClr val="tx1"/>
                </a:solidFill>
                <a:ea typeface="Gill Sans" pitchFamily="-106" charset="0"/>
                <a:cs typeface="Gill Sans" pitchFamily="-106" charset="0"/>
              </a:rPr>
              <a:t> Clowns</a:t>
            </a:r>
          </a:p>
          <a:p>
            <a:pPr algn="l">
              <a:lnSpc>
                <a:spcPct val="90000"/>
              </a:lnSpc>
              <a:buClr>
                <a:srgbClr val="000000"/>
              </a:buClr>
              <a:buSzPct val="125000"/>
              <a:buFont typeface="Gill Sans" pitchFamily="-106" charset="0"/>
              <a:buChar char="•"/>
            </a:pPr>
            <a:r>
              <a:rPr lang="en-US" sz="3300">
                <a:solidFill>
                  <a:schemeClr val="tx1"/>
                </a:solidFill>
                <a:ea typeface="Gill Sans" pitchFamily="-106" charset="0"/>
                <a:cs typeface="Gill Sans" pitchFamily="-106" charset="0"/>
              </a:rPr>
              <a:t> Inflatable Games</a:t>
            </a:r>
          </a:p>
          <a:p>
            <a:pPr algn="l">
              <a:lnSpc>
                <a:spcPct val="90000"/>
              </a:lnSpc>
              <a:buClr>
                <a:srgbClr val="000000"/>
              </a:buClr>
              <a:buSzPct val="125000"/>
              <a:buFont typeface="Gill Sans" pitchFamily="-106" charset="0"/>
              <a:buChar char="•"/>
            </a:pPr>
            <a:r>
              <a:rPr lang="en-US" sz="3300">
                <a:solidFill>
                  <a:schemeClr val="tx1"/>
                </a:solidFill>
                <a:ea typeface="Gill Sans" pitchFamily="-106" charset="0"/>
                <a:cs typeface="Gill Sans" pitchFamily="-106" charset="0"/>
              </a:rPr>
              <a:t> Food</a:t>
            </a:r>
          </a:p>
          <a:p>
            <a:pPr algn="l">
              <a:lnSpc>
                <a:spcPct val="90000"/>
              </a:lnSpc>
              <a:buClr>
                <a:srgbClr val="000000"/>
              </a:buClr>
              <a:buSzPct val="125000"/>
              <a:buFont typeface="Gill Sans" pitchFamily="-106" charset="0"/>
              <a:buChar char="•"/>
            </a:pPr>
            <a:r>
              <a:rPr lang="en-US" sz="3300">
                <a:solidFill>
                  <a:schemeClr val="tx1"/>
                </a:solidFill>
                <a:ea typeface="Gill Sans" pitchFamily="-106" charset="0"/>
                <a:cs typeface="Gill Sans" pitchFamily="-106" charset="0"/>
              </a:rPr>
              <a:t> Games</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b="1">
                <a:solidFill>
                  <a:schemeClr val="tx1"/>
                </a:solidFill>
                <a:ea typeface="Gill Sans" pitchFamily="-106" charset="0"/>
                <a:cs typeface="Gill Sans" pitchFamily="-106" charset="0"/>
              </a:rPr>
              <a:t>Weekly Checklist</a:t>
            </a:r>
          </a:p>
          <a:p>
            <a:pPr algn="l">
              <a:lnSpc>
                <a:spcPct val="90000"/>
              </a:lnSpc>
              <a:buClr>
                <a:srgbClr val="000000"/>
              </a:buClr>
              <a:buSzPct val="125000"/>
              <a:buFont typeface="Gill Sans" pitchFamily="-106" charset="0"/>
              <a:buChar char="•"/>
            </a:pPr>
            <a:r>
              <a:rPr lang="en-US" sz="3300">
                <a:solidFill>
                  <a:schemeClr val="tx1"/>
                </a:solidFill>
                <a:ea typeface="Gill Sans" pitchFamily="-106" charset="0"/>
                <a:cs typeface="Gill Sans" pitchFamily="-106" charset="0"/>
              </a:rPr>
              <a:t> 12 weeks:  What, who, when, where, how</a:t>
            </a:r>
          </a:p>
          <a:p>
            <a:pPr algn="l">
              <a:lnSpc>
                <a:spcPct val="90000"/>
              </a:lnSpc>
              <a:buClr>
                <a:srgbClr val="000000"/>
              </a:buClr>
              <a:buSzPct val="125000"/>
              <a:buFont typeface="Gill Sans" pitchFamily="-106" charset="0"/>
              <a:buChar char="•"/>
            </a:pPr>
            <a:r>
              <a:rPr lang="en-US" sz="3300">
                <a:solidFill>
                  <a:schemeClr val="tx1"/>
                </a:solidFill>
                <a:ea typeface="Gill Sans" pitchFamily="-106" charset="0"/>
                <a:cs typeface="Gill Sans" pitchFamily="-106" charset="0"/>
              </a:rPr>
              <a:t> 11 weeks:  Start contacting and recruiting everyone to be involved</a:t>
            </a:r>
          </a:p>
          <a:p>
            <a:pPr algn="l">
              <a:lnSpc>
                <a:spcPct val="90000"/>
              </a:lnSpc>
              <a:buClr>
                <a:srgbClr val="000000"/>
              </a:buClr>
              <a:buSzPct val="125000"/>
              <a:buFont typeface="Gill Sans" pitchFamily="-106" charset="0"/>
              <a:buChar char="•"/>
            </a:pPr>
            <a:r>
              <a:rPr lang="en-US" sz="3300">
                <a:solidFill>
                  <a:schemeClr val="tx1"/>
                </a:solidFill>
                <a:ea typeface="Gill Sans" pitchFamily="-106" charset="0"/>
                <a:cs typeface="Gill Sans" pitchFamily="-106" charset="0"/>
              </a:rPr>
              <a:t> 10 weeks:  </a:t>
            </a:r>
            <a:r>
              <a:rPr lang="en-US" sz="3000">
                <a:solidFill>
                  <a:schemeClr val="tx1"/>
                </a:solidFill>
                <a:ea typeface="Gill Sans" pitchFamily="-106" charset="0"/>
                <a:cs typeface="Gill Sans" pitchFamily="-106" charset="0"/>
              </a:rPr>
              <a:t>Begin rehearsals &amp; meetings (children’s program, adult set up crew, etc.)</a:t>
            </a:r>
          </a:p>
          <a:p>
            <a:pPr algn="l">
              <a:lnSpc>
                <a:spcPct val="90000"/>
              </a:lnSpc>
            </a:pPr>
            <a:endParaRPr lang="en-US" sz="3300">
              <a:solidFill>
                <a:schemeClr val="tx1"/>
              </a:solidFill>
              <a:ea typeface="Gill Sans" pitchFamily="-106" charset="0"/>
              <a:cs typeface="Gill Sans" pitchFamily="-106"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
          <p:cNvSpPr>
            <a:spLocks noChangeArrowheads="1"/>
          </p:cNvSpPr>
          <p:nvPr>
            <p:ph type="title"/>
          </p:nvPr>
        </p:nvSpPr>
        <p:spPr>
          <a:xfrm>
            <a:off x="508000" y="0"/>
            <a:ext cx="13335000" cy="7289800"/>
          </a:xfrm>
        </p:spPr>
        <p:txBody>
          <a:bodyPr anchor="b"/>
          <a:lstStyle/>
          <a:p>
            <a:pPr algn="l" eaLnBrk="1" hangingPunct="1">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6600" dirty="0"/>
              <a:t>The Formula of Events:</a:t>
            </a:r>
            <a:r>
              <a:rPr lang="en-US" sz="3300" dirty="0"/>
              <a:t/>
            </a:r>
            <a:br>
              <a:rPr lang="en-US" sz="3300" dirty="0"/>
            </a:br>
            <a:r>
              <a:rPr lang="en-US" sz="3300" dirty="0">
                <a:solidFill>
                  <a:srgbClr val="96989A"/>
                </a:solidFill>
              </a:rPr>
              <a:t>	</a:t>
            </a:r>
            <a:r>
              <a:rPr lang="en-US" sz="5600" dirty="0">
                <a:solidFill>
                  <a:srgbClr val="96989A"/>
                </a:solidFill>
              </a:rPr>
              <a:t>The Events Formula</a:t>
            </a:r>
            <a:r>
              <a:rPr lang="en-US" sz="3300" dirty="0">
                <a:solidFill>
                  <a:srgbClr val="96989A"/>
                </a:solidFill>
              </a:rPr>
              <a:t/>
            </a:r>
            <a:br>
              <a:rPr lang="en-US" sz="3300" dirty="0">
                <a:solidFill>
                  <a:srgbClr val="96989A"/>
                </a:solidFill>
              </a:rPr>
            </a:br>
            <a:r>
              <a:rPr lang="en-US" sz="3400" dirty="0">
                <a:solidFill>
                  <a:srgbClr val="96989A"/>
                </a:solidFill>
              </a:rPr>
              <a:t/>
            </a:r>
            <a:br>
              <a:rPr lang="en-US" sz="3400" dirty="0">
                <a:solidFill>
                  <a:srgbClr val="96989A"/>
                </a:solidFill>
              </a:rPr>
            </a:br>
            <a:r>
              <a:rPr lang="en-US" sz="3600" dirty="0"/>
              <a:t>Executing a great event is paramount to attracting new people to your church. </a:t>
            </a:r>
            <a:br>
              <a:rPr lang="en-US" sz="3600" dirty="0"/>
            </a:br>
            <a:r>
              <a:rPr lang="en-US" sz="3600" dirty="0"/>
              <a:t/>
            </a:r>
            <a:br>
              <a:rPr lang="en-US" sz="3600" dirty="0"/>
            </a:br>
            <a:r>
              <a:rPr lang="en-US" sz="3600" dirty="0"/>
              <a:t>A big event is an all-out push toward a single Sunday for the purpose of breaking the next growth barrier and setting an attendance record in order to reach as many people as possible for Jesus.</a:t>
            </a:r>
            <a:br>
              <a:rPr lang="en-US" sz="3600" dirty="0"/>
            </a:br>
            <a:r>
              <a:rPr lang="en-US" sz="3600" dirty="0"/>
              <a:t/>
            </a:r>
            <a:br>
              <a:rPr lang="en-US" sz="3600" dirty="0"/>
            </a:br>
            <a:r>
              <a:rPr lang="en-US" sz="3600" dirty="0"/>
              <a:t>The Events Formula expresses that every person involved in the execution of an event affects the total attendance and success of the event</a:t>
            </a:r>
            <a:r>
              <a:rPr lang="en-US" sz="3600" dirty="0" smtClean="0"/>
              <a:t>.</a:t>
            </a:r>
            <a:endParaRPr lang="en-US" sz="3600" dirty="0">
              <a:solidFill>
                <a:srgbClr val="D90B0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p:cNvSpPr>
          <p:nvPr/>
        </p:nvSpPr>
        <p:spPr bwMode="auto">
          <a:xfrm>
            <a:off x="558800" y="127000"/>
            <a:ext cx="13550900" cy="66675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The Formula of Events</a:t>
            </a:r>
          </a:p>
          <a:p>
            <a:pPr marL="279400" lvl="4" algn="l">
              <a:lnSpc>
                <a:spcPct val="90000"/>
              </a:lnSpc>
            </a:pPr>
            <a:r>
              <a:rPr lang="en-US" sz="5600">
                <a:solidFill>
                  <a:srgbClr val="96989A"/>
                </a:solidFill>
                <a:ea typeface="Gill Sans" pitchFamily="-106" charset="0"/>
                <a:cs typeface="Gill Sans" pitchFamily="-106" charset="0"/>
              </a:rPr>
              <a:t>White Board</a:t>
            </a:r>
            <a:endParaRPr lang="en-US">
              <a:solidFill>
                <a:schemeClr val="tx1"/>
              </a:solidFill>
              <a:ea typeface="Gill Sans" pitchFamily="-106" charset="0"/>
              <a:cs typeface="Gill Sans" pitchFamily="-106" charset="0"/>
            </a:endParaRPr>
          </a:p>
          <a:p>
            <a:pPr algn="l">
              <a:lnSpc>
                <a:spcPct val="90000"/>
              </a:lnSpc>
            </a:pPr>
            <a:endParaRPr lang="en-US" b="1">
              <a:solidFill>
                <a:schemeClr val="tx1"/>
              </a:solidFill>
              <a:ea typeface="Gill Sans" pitchFamily="-106" charset="0"/>
              <a:cs typeface="Gill Sans" pitchFamily="-106" charset="0"/>
            </a:endParaRPr>
          </a:p>
          <a:p>
            <a:pPr algn="l">
              <a:lnSpc>
                <a:spcPct val="90000"/>
              </a:lnSpc>
            </a:pPr>
            <a:r>
              <a:rPr lang="en-US" b="1">
                <a:solidFill>
                  <a:schemeClr val="tx1"/>
                </a:solidFill>
                <a:ea typeface="Gill Sans" pitchFamily="-106" charset="0"/>
                <a:cs typeface="Gill Sans" pitchFamily="-106" charset="0"/>
              </a:rPr>
              <a:t>Weekly Checklist (Cont.)</a:t>
            </a: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9 weeks:  Prepare videos, print materials, graphics &amp; mailers</a:t>
            </a: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8 weeks:  Start training all the teams (first impression, follow up, nursery, outreach)</a:t>
            </a: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7 weeks:  Continue training (collect invite contacts from those involved)</a:t>
            </a: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6 weeks:  With excitement ask for more volunteers on Sunday</a:t>
            </a: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5 weeks:  Rehearsals and preparing mailers</a:t>
            </a: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4 weeks:  Engage public marketing, social media and give press-releases</a:t>
            </a: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3 weeks:  Start advertising in Sunday services (mail general and participant invites)</a:t>
            </a:r>
          </a:p>
          <a:p>
            <a:pPr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2 weeks:  Give business card invites and preach on evangelism.</a:t>
            </a:r>
          </a:p>
          <a:p>
            <a:pPr marL="279400" lvl="4"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1 week:  Make sure everyone is ready, excited and inviting all their family &amp; friends</a:t>
            </a:r>
          </a:p>
          <a:p>
            <a:pPr marL="279400" lvl="4" algn="l">
              <a:lnSpc>
                <a:spcPct val="90000"/>
              </a:lnSpc>
              <a:buClr>
                <a:srgbClr val="000000"/>
              </a:buClr>
              <a:buSzPct val="125000"/>
              <a:buFont typeface="Gill Sans" pitchFamily="-106" charset="0"/>
              <a:buChar char="•"/>
            </a:pPr>
            <a:r>
              <a:rPr lang="en-US" sz="3000">
                <a:solidFill>
                  <a:schemeClr val="tx1"/>
                </a:solidFill>
                <a:ea typeface="Gill Sans" pitchFamily="-106" charset="0"/>
                <a:cs typeface="Gill Sans" pitchFamily="-106" charset="0"/>
              </a:rPr>
              <a:t> 2 days:  Set up and do a run through.</a:t>
            </a:r>
          </a:p>
        </p:txBody>
      </p:sp>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p:cNvSpPr>
          <p:nvPr/>
        </p:nvSpPr>
        <p:spPr bwMode="auto">
          <a:xfrm>
            <a:off x="558800" y="101600"/>
            <a:ext cx="13157200" cy="58674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Power = “Efficient” Events</a:t>
            </a:r>
          </a:p>
          <a:p>
            <a:pPr algn="l">
              <a:lnSpc>
                <a:spcPct val="90000"/>
              </a:lnSpc>
            </a:pPr>
            <a:endParaRPr lang="en-US" sz="2400">
              <a:solidFill>
                <a:schemeClr val="tx1"/>
              </a:solidFill>
              <a:ea typeface="Gill Sans" pitchFamily="-106" charset="0"/>
              <a:cs typeface="Gill Sans" pitchFamily="-106" charset="0"/>
            </a:endParaRPr>
          </a:p>
          <a:p>
            <a:pPr algn="l">
              <a:lnSpc>
                <a:spcPct val="90000"/>
              </a:lnSpc>
            </a:pPr>
            <a:endParaRPr lang="en-US" sz="3000">
              <a:solidFill>
                <a:schemeClr val="tx1"/>
              </a:solidFill>
              <a:ea typeface="Gill Sans" pitchFamily="-106" charset="0"/>
              <a:cs typeface="Gill Sans" pitchFamily="-106" charset="0"/>
            </a:endParaRPr>
          </a:p>
          <a:p>
            <a:pPr algn="l">
              <a:lnSpc>
                <a:spcPct val="90000"/>
              </a:lnSpc>
            </a:pPr>
            <a:endParaRPr lang="en-US" sz="3000">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Unfortunately, when it comes to executing great events, </a:t>
            </a:r>
            <a:r>
              <a:rPr lang="en-US" i="1">
                <a:solidFill>
                  <a:schemeClr val="tx1"/>
                </a:solidFill>
                <a:ea typeface="Gill Sans" pitchFamily="-106" charset="0"/>
                <a:cs typeface="Gill Sans" pitchFamily="-106" charset="0"/>
              </a:rPr>
              <a:t>efficiency</a:t>
            </a:r>
            <a:r>
              <a:rPr lang="en-US">
                <a:solidFill>
                  <a:schemeClr val="tx1"/>
                </a:solidFill>
                <a:ea typeface="Gill Sans" pitchFamily="-106" charset="0"/>
                <a:cs typeface="Gill Sans" pitchFamily="-106" charset="0"/>
              </a:rPr>
              <a:t> is not the word that best describes most church’s efforts.</a:t>
            </a:r>
          </a:p>
          <a:p>
            <a:pPr marL="533400" lvl="1" algn="l">
              <a:lnSpc>
                <a:spcPct val="90000"/>
              </a:lnSpc>
            </a:pPr>
            <a:endParaRPr lang="en-US">
              <a:solidFill>
                <a:srgbClr val="D90B00"/>
              </a:solidFill>
              <a:ea typeface="Gill Sans" pitchFamily="-106" charset="0"/>
              <a:cs typeface="Gill Sans" pitchFamily="-106" charset="0"/>
            </a:endParaRPr>
          </a:p>
          <a:p>
            <a:pPr marL="533400" lvl="1" algn="l">
              <a:lnSpc>
                <a:spcPct val="90000"/>
              </a:lnSpc>
            </a:pPr>
            <a:endParaRPr lang="en-US" i="1">
              <a:solidFill>
                <a:srgbClr val="D90B00"/>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Efficiency for outreach should be defined as the effectiveness of an event in attracting unchurched people to church on a Sunday morning.</a:t>
            </a:r>
          </a:p>
          <a:p>
            <a:pPr algn="l">
              <a:lnSpc>
                <a:spcPct val="90000"/>
              </a:lnSpc>
            </a:pPr>
            <a:endParaRPr lang="en-US" i="1">
              <a:solidFill>
                <a:srgbClr val="D90B00"/>
              </a:solidFill>
              <a:ea typeface="Gill Sans" pitchFamily="-106" charset="0"/>
              <a:cs typeface="Gill Sans" pitchFamily="-106"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p:cNvSpPr>
          <p:nvPr/>
        </p:nvSpPr>
        <p:spPr bwMode="auto">
          <a:xfrm>
            <a:off x="558800" y="101600"/>
            <a:ext cx="13258800" cy="60071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6600">
                <a:solidFill>
                  <a:schemeClr val="tx1"/>
                </a:solidFill>
                <a:ea typeface="Gill Sans" pitchFamily="-106" charset="0"/>
                <a:cs typeface="Gill Sans" pitchFamily="-106" charset="0"/>
              </a:rPr>
              <a:t>Evangelistic Temperature</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endParaRPr lang="en-US" sz="2400">
              <a:solidFill>
                <a:schemeClr val="tx1"/>
              </a:solidFill>
              <a:ea typeface="Gill Sans" pitchFamily="-106" charset="0"/>
              <a:cs typeface="Gill Sans" pitchFamily="-106" charset="0"/>
            </a:endParaR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solidFill>
                  <a:schemeClr val="tx1"/>
                </a:solidFill>
                <a:ea typeface="Gill Sans" pitchFamily="-106" charset="0"/>
                <a:cs typeface="Gill Sans" pitchFamily="-106" charset="0"/>
              </a:rPr>
              <a:t>Before you plan your big event, make sure the evangelistic temperature of your organization is at it’s highest level. Your evangelistic temperature can be controlled through three channels:</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endParaRPr lang="en-US">
              <a:solidFill>
                <a:schemeClr val="tx1"/>
              </a:solidFill>
              <a:ea typeface="Gill Sans" pitchFamily="-106" charset="0"/>
              <a:cs typeface="Gill Sans" pitchFamily="-106" charset="0"/>
            </a:endParaR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endParaRPr lang="en-US">
              <a:solidFill>
                <a:schemeClr val="tx1"/>
              </a:solidFill>
              <a:ea typeface="Gill Sans" pitchFamily="-106" charset="0"/>
              <a:cs typeface="Gill Sans" pitchFamily="-106" charset="0"/>
            </a:endParaR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solidFill>
                  <a:schemeClr val="tx1"/>
                </a:solidFill>
                <a:ea typeface="Gill Sans" pitchFamily="-106" charset="0"/>
                <a:cs typeface="Gill Sans" pitchFamily="-106" charset="0"/>
              </a:rPr>
              <a:t>STAGE</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endParaRPr lang="en-US">
              <a:solidFill>
                <a:srgbClr val="D90B00"/>
              </a:solidFill>
              <a:ea typeface="Gill Sans" pitchFamily="-106" charset="0"/>
              <a:cs typeface="Gill Sans" pitchFamily="-106" charset="0"/>
            </a:endParaR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solidFill>
                  <a:schemeClr val="tx1"/>
                </a:solidFill>
                <a:ea typeface="Gill Sans" pitchFamily="-106" charset="0"/>
                <a:cs typeface="Gill Sans" pitchFamily="-106" charset="0"/>
              </a:rPr>
              <a:t>STAFF</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endParaRPr lang="en-US">
              <a:solidFill>
                <a:schemeClr val="tx1"/>
              </a:solidFill>
              <a:ea typeface="Gill Sans" pitchFamily="-106" charset="0"/>
              <a:cs typeface="Gill Sans" pitchFamily="-106" charset="0"/>
            </a:endParaR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solidFill>
                  <a:schemeClr val="tx1"/>
                </a:solidFill>
                <a:ea typeface="Gill Sans" pitchFamily="-106" charset="0"/>
                <a:cs typeface="Gill Sans" pitchFamily="-106" charset="0"/>
              </a:rPr>
              <a:t>STRUCTURE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p:cNvSpPr>
          <p:nvPr/>
        </p:nvSpPr>
        <p:spPr bwMode="auto">
          <a:xfrm>
            <a:off x="558800" y="101600"/>
            <a:ext cx="13309600" cy="26289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100">
                <a:solidFill>
                  <a:schemeClr val="tx1"/>
                </a:solidFill>
                <a:ea typeface="Gill Sans" pitchFamily="-106" charset="0"/>
                <a:cs typeface="Gill Sans" pitchFamily="-106" charset="0"/>
              </a:rPr>
              <a:t>Outreach in Growth Terms is Defined As:</a:t>
            </a:r>
          </a:p>
          <a:p>
            <a:pPr algn="l">
              <a:lnSpc>
                <a:spcPct val="90000"/>
              </a:lnSpc>
            </a:pPr>
            <a:endParaRPr lang="en-US" sz="3000">
              <a:solidFill>
                <a:schemeClr val="tx1"/>
              </a:solidFill>
              <a:ea typeface="Gill Sans" pitchFamily="-106" charset="0"/>
              <a:cs typeface="Gill Sans" pitchFamily="-106" charset="0"/>
            </a:endParaRPr>
          </a:p>
          <a:p>
            <a:pPr algn="l">
              <a:lnSpc>
                <a:spcPct val="90000"/>
              </a:lnSpc>
            </a:pPr>
            <a:endParaRPr lang="en-US" sz="3000" u="sng">
              <a:solidFill>
                <a:schemeClr val="tx1"/>
              </a:solidFill>
              <a:ea typeface="Gill Sans" pitchFamily="-106" charset="0"/>
              <a:cs typeface="Gill Sans" pitchFamily="-106" charset="0"/>
            </a:endParaRPr>
          </a:p>
          <a:p>
            <a:pPr algn="l">
              <a:lnSpc>
                <a:spcPct val="90000"/>
              </a:lnSpc>
            </a:pPr>
            <a:r>
              <a:rPr lang="en-US" sz="3400">
                <a:solidFill>
                  <a:schemeClr val="tx1"/>
                </a:solidFill>
                <a:ea typeface="Gill Sans" pitchFamily="-106" charset="0"/>
                <a:cs typeface="Gill Sans" pitchFamily="-106" charset="0"/>
              </a:rPr>
              <a:t>Efforts that use the </a:t>
            </a:r>
            <a:r>
              <a:rPr lang="en-US" sz="3400" u="sng">
                <a:solidFill>
                  <a:schemeClr val="tx1"/>
                </a:solidFill>
                <a:ea typeface="Gill Sans" pitchFamily="-106" charset="0"/>
                <a:cs typeface="Gill Sans" pitchFamily="-106" charset="0"/>
              </a:rPr>
              <a:t>Sunday</a:t>
            </a:r>
            <a:r>
              <a:rPr lang="en-US" sz="3400">
                <a:solidFill>
                  <a:schemeClr val="tx1"/>
                </a:solidFill>
                <a:ea typeface="Gill Sans" pitchFamily="-106" charset="0"/>
                <a:cs typeface="Gill Sans" pitchFamily="-106" charset="0"/>
              </a:rPr>
              <a:t> morning worship service as the primary way to reach </a:t>
            </a:r>
            <a:r>
              <a:rPr lang="en-US" sz="3400" u="sng">
                <a:solidFill>
                  <a:schemeClr val="tx1"/>
                </a:solidFill>
                <a:ea typeface="Gill Sans" pitchFamily="-106" charset="0"/>
                <a:cs typeface="Gill Sans" pitchFamily="-106" charset="0"/>
              </a:rPr>
              <a:t>unchurched people</a:t>
            </a:r>
            <a:r>
              <a:rPr lang="en-US" sz="3400">
                <a:solidFill>
                  <a:schemeClr val="tx1"/>
                </a:solidFill>
                <a:ea typeface="Gill Sans" pitchFamily="-106" charset="0"/>
                <a:cs typeface="Gill Sans" pitchFamily="-106" charset="0"/>
              </a:rPr>
              <a: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p:cNvSpPr>
          <p:nvPr/>
        </p:nvSpPr>
        <p:spPr bwMode="auto">
          <a:xfrm>
            <a:off x="558800" y="101600"/>
            <a:ext cx="13284200" cy="60198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Why Sunday Morning Only?</a:t>
            </a:r>
          </a:p>
          <a:p>
            <a:pPr algn="l">
              <a:lnSpc>
                <a:spcPct val="90000"/>
              </a:lnSpc>
            </a:pPr>
            <a:endParaRPr lang="en-US" sz="3000">
              <a:solidFill>
                <a:schemeClr val="tx1"/>
              </a:solidFill>
              <a:ea typeface="Gill Sans" pitchFamily="-106" charset="0"/>
              <a:cs typeface="Gill Sans" pitchFamily="-106" charset="0"/>
            </a:endParaRPr>
          </a:p>
          <a:p>
            <a:pPr algn="l">
              <a:lnSpc>
                <a:spcPct val="90000"/>
              </a:lnSpc>
            </a:pPr>
            <a:endParaRPr lang="en-US" sz="3000">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1.  It is still reserved in the societal consciousness. </a:t>
            </a:r>
          </a:p>
          <a:p>
            <a:pPr marL="0" lvl="1"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2.  Your energies will be targeted at people who don't belong to </a:t>
            </a:r>
          </a:p>
          <a:p>
            <a:pPr marL="0" lvl="4" algn="l">
              <a:lnSpc>
                <a:spcPct val="90000"/>
              </a:lnSpc>
            </a:pPr>
            <a:r>
              <a:rPr lang="en-US">
                <a:solidFill>
                  <a:schemeClr val="tx1"/>
                </a:solidFill>
                <a:ea typeface="Gill Sans" pitchFamily="-106" charset="0"/>
                <a:cs typeface="Gill Sans" pitchFamily="-106" charset="0"/>
              </a:rPr>
              <a:t>    another church. </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3.  You are at your highest level of excellence. </a:t>
            </a:r>
          </a:p>
          <a:p>
            <a:pPr marL="0" lvl="1"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4.  93% of Christians in the US are saved in a local church on a </a:t>
            </a:r>
          </a:p>
          <a:p>
            <a:pPr algn="l">
              <a:lnSpc>
                <a:spcPct val="90000"/>
              </a:lnSpc>
            </a:pPr>
            <a:r>
              <a:rPr lang="en-US">
                <a:solidFill>
                  <a:schemeClr val="tx1"/>
                </a:solidFill>
                <a:ea typeface="Gill Sans" pitchFamily="-106" charset="0"/>
                <a:cs typeface="Gill Sans" pitchFamily="-106" charset="0"/>
              </a:rPr>
              <a:t>    Sunday morning.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p:cNvSpPr>
          <p:nvPr/>
        </p:nvSpPr>
        <p:spPr bwMode="auto">
          <a:xfrm>
            <a:off x="558800" y="101600"/>
            <a:ext cx="13322300" cy="70993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To Reach Unchurched People...</a:t>
            </a:r>
            <a:endParaRPr lang="en-US">
              <a:solidFill>
                <a:schemeClr val="tx1"/>
              </a:solidFill>
              <a:ea typeface="Gill Sans" pitchFamily="-106" charset="0"/>
              <a:cs typeface="Gill Sans" pitchFamily="-106" charset="0"/>
            </a:endParaRP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Your event should:</a:t>
            </a:r>
          </a:p>
          <a:p>
            <a:pPr marL="558800" lvl="4" algn="l">
              <a:lnSpc>
                <a:spcPct val="90000"/>
              </a:lnSpc>
              <a:buSzPct val="125000"/>
              <a:buFont typeface="Gill Sans" pitchFamily="-106" charset="0"/>
              <a:buChar char="•"/>
            </a:pPr>
            <a:endParaRPr lang="en-US">
              <a:solidFill>
                <a:schemeClr val="tx1"/>
              </a:solidFill>
              <a:ea typeface="Gill Sans" pitchFamily="-106" charset="0"/>
              <a:cs typeface="Gill Sans" pitchFamily="-106" charset="0"/>
            </a:endParaRPr>
          </a:p>
          <a:p>
            <a:pPr marL="558800" lvl="4" algn="l">
              <a:lnSpc>
                <a:spcPct val="90000"/>
              </a:lnSpc>
              <a:buSzPct val="125000"/>
              <a:buFont typeface="Gill Sans" pitchFamily="-106" charset="0"/>
              <a:buChar char="•"/>
            </a:pPr>
            <a:r>
              <a:rPr lang="en-US">
                <a:solidFill>
                  <a:schemeClr val="tx1"/>
                </a:solidFill>
                <a:ea typeface="Gill Sans" pitchFamily="-106" charset="0"/>
                <a:cs typeface="Gill Sans" pitchFamily="-106" charset="0"/>
              </a:rPr>
              <a:t> Target people in your local community.</a:t>
            </a:r>
            <a:endParaRPr lang="en-US" sz="6600">
              <a:solidFill>
                <a:schemeClr val="tx1"/>
              </a:solidFill>
              <a:ea typeface="Gill Sans" pitchFamily="-106" charset="0"/>
              <a:cs typeface="Gill Sans" pitchFamily="-106" charset="0"/>
            </a:endParaRPr>
          </a:p>
          <a:p>
            <a:pPr marL="558800" lvl="4" algn="l">
              <a:lnSpc>
                <a:spcPct val="90000"/>
              </a:lnSpc>
              <a:buSzPct val="125000"/>
              <a:buFont typeface="Gill Sans" pitchFamily="-106" charset="0"/>
              <a:buChar char="•"/>
            </a:pPr>
            <a:endParaRPr lang="en-US">
              <a:solidFill>
                <a:schemeClr val="tx1"/>
              </a:solidFill>
              <a:ea typeface="Gill Sans" pitchFamily="-106" charset="0"/>
              <a:cs typeface="Gill Sans" pitchFamily="-106" charset="0"/>
            </a:endParaRPr>
          </a:p>
          <a:p>
            <a:pPr marL="558800" lvl="4" algn="l">
              <a:lnSpc>
                <a:spcPct val="90000"/>
              </a:lnSpc>
              <a:buSzPct val="125000"/>
              <a:buFont typeface="Gill Sans" pitchFamily="-106" charset="0"/>
              <a:buChar char="•"/>
            </a:pPr>
            <a:r>
              <a:rPr lang="en-US">
                <a:solidFill>
                  <a:schemeClr val="tx1"/>
                </a:solidFill>
                <a:ea typeface="Gill Sans" pitchFamily="-106" charset="0"/>
                <a:cs typeface="Gill Sans" pitchFamily="-106" charset="0"/>
              </a:rPr>
              <a:t> Target friends and family members of people who currently attend   </a:t>
            </a:r>
          </a:p>
          <a:p>
            <a:pPr algn="l">
              <a:lnSpc>
                <a:spcPct val="90000"/>
              </a:lnSpc>
            </a:pPr>
            <a:r>
              <a:rPr lang="en-US">
                <a:solidFill>
                  <a:schemeClr val="tx1"/>
                </a:solidFill>
                <a:ea typeface="Gill Sans" pitchFamily="-106" charset="0"/>
                <a:cs typeface="Gill Sans" pitchFamily="-106" charset="0"/>
              </a:rPr>
              <a:t>       your church.</a:t>
            </a:r>
          </a:p>
          <a:p>
            <a:pPr algn="l">
              <a:lnSpc>
                <a:spcPct val="90000"/>
              </a:lnSpc>
            </a:pPr>
            <a:endParaRPr lang="en-US">
              <a:solidFill>
                <a:schemeClr val="tx1"/>
              </a:solidFill>
              <a:ea typeface="Gill Sans" pitchFamily="-106" charset="0"/>
              <a:cs typeface="Gill Sans" pitchFamily="-106" charset="0"/>
            </a:endParaRPr>
          </a:p>
          <a:p>
            <a:pPr marL="558800" lvl="4" algn="l">
              <a:lnSpc>
                <a:spcPct val="90000"/>
              </a:lnSpc>
            </a:pPr>
            <a:r>
              <a:rPr lang="en-US">
                <a:solidFill>
                  <a:schemeClr val="tx1"/>
                </a:solidFill>
                <a:ea typeface="Gill Sans" pitchFamily="-106" charset="0"/>
                <a:cs typeface="Gill Sans" pitchFamily="-106" charset="0"/>
              </a:rPr>
              <a:t>Your event should not: </a:t>
            </a:r>
          </a:p>
          <a:p>
            <a:pPr marL="558800" lvl="4" algn="l">
              <a:lnSpc>
                <a:spcPct val="90000"/>
              </a:lnSpc>
              <a:buSzPct val="125000"/>
              <a:buFont typeface="Gill Sans" pitchFamily="-106" charset="0"/>
              <a:buChar char="•"/>
            </a:pPr>
            <a:endParaRPr lang="en-US">
              <a:solidFill>
                <a:schemeClr val="tx1"/>
              </a:solidFill>
              <a:ea typeface="Gill Sans" pitchFamily="-106" charset="0"/>
              <a:cs typeface="Gill Sans" pitchFamily="-106" charset="0"/>
            </a:endParaRPr>
          </a:p>
          <a:p>
            <a:pPr marL="558800" lvl="4" algn="l">
              <a:lnSpc>
                <a:spcPct val="90000"/>
              </a:lnSpc>
              <a:buSzPct val="125000"/>
              <a:buFont typeface="Gill Sans" pitchFamily="-106" charset="0"/>
              <a:buChar char="•"/>
            </a:pPr>
            <a:r>
              <a:rPr lang="en-US">
                <a:solidFill>
                  <a:schemeClr val="tx1"/>
                </a:solidFill>
                <a:ea typeface="Gill Sans" pitchFamily="-106" charset="0"/>
                <a:cs typeface="Gill Sans" pitchFamily="-106" charset="0"/>
              </a:rPr>
              <a:t> Target people who attend church already. </a:t>
            </a:r>
          </a:p>
          <a:p>
            <a:pPr marL="558800" lvl="4" algn="l">
              <a:lnSpc>
                <a:spcPct val="90000"/>
              </a:lnSpc>
              <a:buSzPct val="125000"/>
              <a:buFont typeface="Gill Sans" pitchFamily="-106" charset="0"/>
              <a:buChar char="•"/>
            </a:pPr>
            <a:endParaRPr lang="en-US">
              <a:solidFill>
                <a:schemeClr val="tx1"/>
              </a:solidFill>
              <a:ea typeface="Gill Sans" pitchFamily="-106" charset="0"/>
              <a:cs typeface="Gill Sans" pitchFamily="-106" charset="0"/>
            </a:endParaRPr>
          </a:p>
          <a:p>
            <a:pPr marL="558800" lvl="4" algn="l">
              <a:lnSpc>
                <a:spcPct val="90000"/>
              </a:lnSpc>
              <a:buSzPct val="125000"/>
              <a:buFont typeface="Gill Sans" pitchFamily="-106" charset="0"/>
              <a:buChar char="•"/>
            </a:pPr>
            <a:r>
              <a:rPr lang="en-US">
                <a:solidFill>
                  <a:schemeClr val="tx1"/>
                </a:solidFill>
                <a:ea typeface="Gill Sans" pitchFamily="-106" charset="0"/>
                <a:cs typeface="Gill Sans" pitchFamily="-106" charset="0"/>
              </a:rPr>
              <a:t> Target benevolence or door-to-door efforts.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p:cNvSpPr>
          <p:nvPr/>
        </p:nvSpPr>
        <p:spPr bwMode="auto">
          <a:xfrm>
            <a:off x="558800" y="101600"/>
            <a:ext cx="13322300" cy="47879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Resourcing Big Events</a:t>
            </a:r>
          </a:p>
          <a:p>
            <a:pPr algn="l">
              <a:lnSpc>
                <a:spcPct val="90000"/>
              </a:lnSpc>
            </a:pPr>
            <a:endParaRPr lang="en-US" sz="2500">
              <a:solidFill>
                <a:srgbClr val="D90B00"/>
              </a:solidFill>
              <a:ea typeface="Gill Sans" pitchFamily="-106" charset="0"/>
              <a:cs typeface="Gill Sans" pitchFamily="-106" charset="0"/>
            </a:endParaRPr>
          </a:p>
          <a:p>
            <a:pPr algn="l">
              <a:lnSpc>
                <a:spcPct val="90000"/>
              </a:lnSpc>
            </a:pPr>
            <a:endParaRPr lang="en-US" sz="2400">
              <a:solidFill>
                <a:schemeClr val="tx1"/>
              </a:solidFill>
              <a:ea typeface="Gill Sans" pitchFamily="-106" charset="0"/>
              <a:cs typeface="Gill Sans" pitchFamily="-106" charset="0"/>
            </a:endParaRPr>
          </a:p>
          <a:p>
            <a:pPr algn="l">
              <a:lnSpc>
                <a:spcPct val="90000"/>
              </a:lnSpc>
            </a:pPr>
            <a:endParaRPr lang="en-US" sz="2400">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Money spent on outreach is never an expense, it's always an investment. </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The heart always follows money. </a:t>
            </a:r>
          </a:p>
          <a:p>
            <a:pPr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Matthew 6:21 - </a:t>
            </a:r>
            <a:r>
              <a:rPr lang="en-US" i="1">
                <a:solidFill>
                  <a:schemeClr val="tx1"/>
                </a:solidFill>
                <a:ea typeface="Gill Sans" pitchFamily="-106" charset="0"/>
                <a:cs typeface="Gill Sans" pitchFamily="-106" charset="0"/>
              </a:rPr>
              <a:t>Wherever your treasure is, your heart will be also.</a:t>
            </a:r>
          </a:p>
        </p:txBody>
      </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p:cNvSpPr>
          <p:nvPr/>
        </p:nvSpPr>
        <p:spPr bwMode="auto">
          <a:xfrm>
            <a:off x="558800" y="101600"/>
            <a:ext cx="13258800" cy="52705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lnSpc>
                <a:spcPct val="90000"/>
              </a:lnSpc>
            </a:pPr>
            <a:r>
              <a:rPr lang="en-US" sz="6600">
                <a:solidFill>
                  <a:schemeClr val="tx1"/>
                </a:solidFill>
                <a:ea typeface="Gill Sans" pitchFamily="-106" charset="0"/>
                <a:cs typeface="Gill Sans" pitchFamily="-106" charset="0"/>
              </a:rPr>
              <a:t>Planning Events</a:t>
            </a:r>
          </a:p>
          <a:p>
            <a:pPr algn="l">
              <a:lnSpc>
                <a:spcPct val="90000"/>
              </a:lnSpc>
            </a:pPr>
            <a:endParaRPr lang="en-US" sz="1400">
              <a:solidFill>
                <a:srgbClr val="D90B00"/>
              </a:solidFill>
              <a:ea typeface="Gill Sans" pitchFamily="-106" charset="0"/>
              <a:cs typeface="Gill Sans" pitchFamily="-106" charset="0"/>
            </a:endParaRPr>
          </a:p>
          <a:p>
            <a:pPr algn="l">
              <a:lnSpc>
                <a:spcPct val="90000"/>
              </a:lnSpc>
            </a:pPr>
            <a:endParaRPr lang="en-US" sz="2500">
              <a:solidFill>
                <a:schemeClr val="tx1"/>
              </a:solidFill>
              <a:ea typeface="Gill Sans" pitchFamily="-106" charset="0"/>
              <a:cs typeface="Gill Sans" pitchFamily="-106" charset="0"/>
            </a:endParaRPr>
          </a:p>
          <a:p>
            <a:pPr algn="l">
              <a:lnSpc>
                <a:spcPct val="90000"/>
              </a:lnSpc>
            </a:pPr>
            <a:r>
              <a:rPr lang="en-US" u="sng">
                <a:solidFill>
                  <a:schemeClr val="tx1"/>
                </a:solidFill>
                <a:ea typeface="Gill Sans" pitchFamily="-106" charset="0"/>
                <a:cs typeface="Gill Sans" pitchFamily="-106" charset="0"/>
              </a:rPr>
              <a:t>Targeted events</a:t>
            </a:r>
            <a:r>
              <a:rPr lang="en-US">
                <a:solidFill>
                  <a:schemeClr val="tx1"/>
                </a:solidFill>
                <a:ea typeface="Gill Sans" pitchFamily="-106" charset="0"/>
                <a:cs typeface="Gill Sans" pitchFamily="-106" charset="0"/>
              </a:rPr>
              <a:t> in </a:t>
            </a:r>
            <a:r>
              <a:rPr lang="en-US" u="sng">
                <a:solidFill>
                  <a:schemeClr val="tx1"/>
                </a:solidFill>
                <a:ea typeface="Gill Sans" pitchFamily="-106" charset="0"/>
                <a:cs typeface="Gill Sans" pitchFamily="-106" charset="0"/>
              </a:rPr>
              <a:t>proper season</a:t>
            </a:r>
            <a:r>
              <a:rPr lang="en-US">
                <a:solidFill>
                  <a:schemeClr val="tx1"/>
                </a:solidFill>
                <a:ea typeface="Gill Sans" pitchFamily="-106" charset="0"/>
                <a:cs typeface="Gill Sans" pitchFamily="-106" charset="0"/>
              </a:rPr>
              <a:t> are the most effective tool:</a:t>
            </a:r>
          </a:p>
          <a:p>
            <a:pPr algn="l">
              <a:lnSpc>
                <a:spcPct val="90000"/>
              </a:lnSpc>
            </a:pPr>
            <a:endParaRPr lang="en-US">
              <a:solidFill>
                <a:schemeClr val="tx1"/>
              </a:solidFill>
              <a:ea typeface="Gill Sans" pitchFamily="-106" charset="0"/>
              <a:cs typeface="Gill Sans" pitchFamily="-106" charset="0"/>
            </a:endParaRPr>
          </a:p>
          <a:p>
            <a:pPr marL="0" lvl="4" algn="l">
              <a:lnSpc>
                <a:spcPct val="90000"/>
              </a:lnSpc>
            </a:pPr>
            <a:r>
              <a:rPr lang="en-US">
                <a:solidFill>
                  <a:schemeClr val="tx1"/>
                </a:solidFill>
                <a:ea typeface="Gill Sans" pitchFamily="-106" charset="0"/>
                <a:cs typeface="Gill Sans" pitchFamily="-106" charset="0"/>
              </a:rPr>
              <a:t>      Targeted Events - Events should motivate the congregation and  </a:t>
            </a:r>
          </a:p>
          <a:p>
            <a:pPr marL="0" lvl="4" algn="l">
              <a:lnSpc>
                <a:spcPct val="90000"/>
              </a:lnSpc>
            </a:pPr>
            <a:r>
              <a:rPr lang="en-US">
                <a:solidFill>
                  <a:schemeClr val="tx1"/>
                </a:solidFill>
                <a:ea typeface="Gill Sans" pitchFamily="-106" charset="0"/>
                <a:cs typeface="Gill Sans" pitchFamily="-106" charset="0"/>
              </a:rPr>
              <a:t>      interest the unchurched. </a:t>
            </a:r>
          </a:p>
          <a:p>
            <a:pPr marL="0" lvl="4" algn="l">
              <a:lnSpc>
                <a:spcPct val="90000"/>
              </a:lnSpc>
            </a:pPr>
            <a:endParaRPr lang="en-US">
              <a:solidFill>
                <a:schemeClr val="tx1"/>
              </a:solidFill>
              <a:ea typeface="Gill Sans" pitchFamily="-106" charset="0"/>
              <a:cs typeface="Gill Sans" pitchFamily="-106" charset="0"/>
            </a:endParaRPr>
          </a:p>
          <a:p>
            <a:pPr algn="l">
              <a:lnSpc>
                <a:spcPct val="90000"/>
              </a:lnSpc>
            </a:pPr>
            <a:r>
              <a:rPr lang="en-US">
                <a:solidFill>
                  <a:schemeClr val="tx1"/>
                </a:solidFill>
                <a:ea typeface="Gill Sans" pitchFamily="-106" charset="0"/>
                <a:cs typeface="Gill Sans" pitchFamily="-106" charset="0"/>
              </a:rPr>
              <a:t>      Proper Season - Be strategic about scheduling your day.  </a:t>
            </a:r>
          </a:p>
          <a:p>
            <a:pPr algn="l">
              <a:lnSpc>
                <a:spcPct val="90000"/>
              </a:lnSpc>
            </a:pPr>
            <a:r>
              <a:rPr lang="en-US">
                <a:solidFill>
                  <a:schemeClr val="tx1"/>
                </a:solidFill>
                <a:ea typeface="Gill Sans" pitchFamily="-106" charset="0"/>
                <a:cs typeface="Gill Sans" pitchFamily="-106" charset="0"/>
              </a:rPr>
              <a:t>      Calendar placement matters.</a:t>
            </a:r>
          </a:p>
          <a:p>
            <a:pPr algn="l">
              <a:lnSpc>
                <a:spcPct val="90000"/>
              </a:lnSpc>
            </a:pPr>
            <a:endParaRPr lang="en-US">
              <a:solidFill>
                <a:srgbClr val="FF2712"/>
              </a:solidFill>
              <a:ea typeface="Gill Sans" pitchFamily="-106" charset="0"/>
              <a:cs typeface="Gill Sans" pitchFamily="-106"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amp; Bullets copy">
  <a:themeElements>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pitchFamily="-106" charset="0"/>
            <a:ea typeface="ヒラギノ角ゴ ProN W3" pitchFamily="-106" charset="-128"/>
            <a:cs typeface="ヒラギノ角ゴ ProN W3" pitchFamily="-106" charset="-128"/>
            <a:sym typeface="Gill Sans" pitchFamily="-106"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970</Words>
  <Characters>0</Characters>
  <Application>Microsoft Macintosh PowerPoint</Application>
  <PresentationFormat>Custom</PresentationFormat>
  <Lines>0</Lines>
  <Paragraphs>158</Paragraphs>
  <Slides>20</Slides>
  <Notes>0</Notes>
  <HiddenSlides>0</HiddenSlides>
  <MMClips>0</MMClips>
  <ScaleCrop>false</ScaleCrop>
  <HeadingPairs>
    <vt:vector size="6" baseType="variant">
      <vt:variant>
        <vt:lpstr>Fonts Used</vt:lpstr>
      </vt:variant>
      <vt:variant>
        <vt:i4>2</vt:i4>
      </vt:variant>
      <vt:variant>
        <vt:lpstr>Design Template</vt:lpstr>
      </vt:variant>
      <vt:variant>
        <vt:i4>16</vt:i4>
      </vt:variant>
      <vt:variant>
        <vt:lpstr>Slide Titles</vt:lpstr>
      </vt:variant>
      <vt:variant>
        <vt:i4>20</vt:i4>
      </vt:variant>
    </vt:vector>
  </HeadingPairs>
  <TitlesOfParts>
    <vt:vector size="38" baseType="lpstr">
      <vt:lpstr>Gill Sans</vt:lpstr>
      <vt:lpstr>ヒラギノ角ゴ ProN W3</vt:lpstr>
      <vt:lpstr>Title &amp; Bullets</vt:lpstr>
      <vt:lpstr>Bullets</vt:lpstr>
      <vt:lpstr>Title - Center</vt:lpstr>
      <vt:lpstr>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Title &amp; Bullets</vt:lpstr>
      <vt:lpstr>Title &amp; Bullets copy</vt:lpstr>
      <vt:lpstr>Slide 1</vt:lpstr>
      <vt:lpstr>The Formula of Events:  The Events Formula  Executing a great event is paramount to attracting new people to your church.   A big event is an all-out push toward a single Sunday for the purpose of breaking the next growth barrier and setting an attendance record in order to reach as many people as possible for Jesus.  The Events Formula expresses that every person involved in the execution of an event affects the total attendance and success of the event.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Amanda Bell</cp:lastModifiedBy>
  <cp:revision>1</cp:revision>
  <dcterms:created xsi:type="dcterms:W3CDTF">2013-12-05T20:28:25Z</dcterms:created>
  <dcterms:modified xsi:type="dcterms:W3CDTF">2013-12-05T20:38:29Z</dcterms:modified>
</cp:coreProperties>
</file>